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7" r:id="rId4"/>
    <p:sldId id="268" r:id="rId5"/>
    <p:sldId id="269" r:id="rId6"/>
    <p:sldId id="270" r:id="rId7"/>
    <p:sldId id="272" r:id="rId8"/>
    <p:sldId id="273" r:id="rId9"/>
    <p:sldId id="276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DD09-B130-5645-62AF-52AB93BF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F414F-F6B2-39FC-DEEB-BBB266171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A548A-1CEC-2AF2-3E6B-E9BFF6B9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7DA2A-89B4-AE29-7357-0267F845A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C39CD-D5F1-29AB-5C11-2C4DA5C8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20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22F80-8E52-49C9-344F-24262134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60F4C-9477-8296-F17A-29E3DCE20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636F-4020-C1BA-CA8D-3D8E3A75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C82E-3855-ED38-FF1F-BBEE1D78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921A4-7652-7632-0F19-D36A879A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333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BB2A8-4959-A489-F222-C2148913A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B28A7-7501-A719-BCAB-3DCBF7C59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AAF2-DF05-B018-58B5-38E9812A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820E-65DB-1B73-07E7-85CB0189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55DE-AAE0-8246-49A5-56E5E46F8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982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E3F2-2D75-A699-9560-B02AA01A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FDD4-A381-4A9B-5972-988810BA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D43EF-245D-8AD4-2F4D-3569848D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A6F8-62CC-BA10-4544-C39C7E41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F3B2-D06F-F3B9-E971-ADC79099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2167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AFC5-4266-1F58-3843-56AD07E3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FD5F0-09DC-7E91-B3BC-8D14D556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4F41E-1491-097E-4540-346C75FF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5CE7-334C-B431-6616-3540A7BD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A429E-FA97-2A9E-AE63-66969C1C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9226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58AD-5A60-BEFF-3A7E-12CC824E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72A3-D643-89EA-CA8A-3983D6A8D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2784D-B0CA-D4AA-3FA1-934215157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1384E-FFF5-B665-85E4-28079E3F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344A-D1F3-2C7B-AFE6-E602AB26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3DD8F-AF42-B455-142C-56349757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700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E8DD-DBA7-116B-72FF-293C4E6D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4514-2AB4-55B3-E350-BCAC440B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D7ED-F469-A7E7-DE7A-108BDF92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71214-C3F5-4B4E-5533-E34F6E3E0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04D09-8F75-2065-A904-A12E102F9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29E50-3AAA-FE2D-BCE2-C122071A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FA49A-DDA7-9290-8979-BEBF33A5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CF807-1E49-2820-01B8-CEFA628B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743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A113-E6C8-B5D7-8E65-BFDF9296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AB4D1-F41D-57CF-FDF5-7F3F090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A2716-9241-D968-74E5-14F4338B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6EF5-14BF-8FA0-FB60-138DF541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990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BD3C6-3B3F-2891-C4A8-0F560C9C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219A3-1FC9-19F1-AF3A-EB980E2E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69208-22DD-3420-0934-E2A2292B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6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A4B4-FE38-9F94-1837-FE6C4B20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FF29-D6BC-84CD-BC3D-7EBF9C2D4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F1AC8-D23B-AA41-00DC-85385DAB3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6A91D-C3E1-07BA-25E6-F4D3D41C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08B5C-B403-7F7D-7298-35B3F8C9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70C9-419F-0ABE-953A-115962E3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330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F473-FA0E-A886-5552-B190EE93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454F0-A3EA-8F58-DB70-120E0ABF2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29F0C-B256-82E5-1D5B-765B5299F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C571C-6A4B-D734-AA56-BA4FD95F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8472C-6C0B-230F-00E3-58F56934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17F46-C503-8011-1254-CFCA9032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159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8B2E9-DE55-AE60-6243-63E4255B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F38A9-1FE8-9D60-5FD9-66240AC7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45862-BA8E-ECD5-C175-C57A8FA9F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43E4-D29D-8045-A317-AF89885926A7}" type="datetimeFigureOut">
              <a:rPr lang="en-BE" smtClean="0"/>
              <a:t>16/05/2022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69C3-4C87-8EC7-DB17-CBB3ED6E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E55C-C94A-2951-C1AC-E4D938D3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6049-A35E-334B-8B7B-2F75B871C48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369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3096-6563-0922-1D84-7BD6B5394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Mini ElectriCity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7AF95-89B2-B0C6-DC60-5633E4B5B7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16 mei 2022</a:t>
            </a:r>
          </a:p>
        </p:txBody>
      </p:sp>
    </p:spTree>
    <p:extLst>
      <p:ext uri="{BB962C8B-B14F-4D97-AF65-F5344CB8AC3E}">
        <p14:creationId xmlns:p14="http://schemas.microsoft.com/office/powerpoint/2010/main" val="365988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B166A6-F21D-83A9-A31F-E1D85F1AB6A3}"/>
              </a:ext>
            </a:extLst>
          </p:cNvPr>
          <p:cNvSpPr txBox="1"/>
          <p:nvPr/>
        </p:nvSpPr>
        <p:spPr>
          <a:xfrm>
            <a:off x="5055715" y="2963916"/>
            <a:ext cx="20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Een korte opdracht. </a:t>
            </a:r>
          </a:p>
        </p:txBody>
      </p:sp>
    </p:spTree>
    <p:extLst>
      <p:ext uri="{BB962C8B-B14F-4D97-AF65-F5344CB8AC3E}">
        <p14:creationId xmlns:p14="http://schemas.microsoft.com/office/powerpoint/2010/main" val="409993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lope&#10;&#10;Description automatically generated">
            <a:extLst>
              <a:ext uri="{FF2B5EF4-FFF2-40B4-BE49-F238E27FC236}">
                <a16:creationId xmlns:a16="http://schemas.microsoft.com/office/drawing/2014/main" id="{963B0D81-BA4A-206C-A9A5-82863589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93" y="0"/>
            <a:ext cx="10291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1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blur&#10;&#10;Description automatically generated">
            <a:extLst>
              <a:ext uri="{FF2B5EF4-FFF2-40B4-BE49-F238E27FC236}">
                <a16:creationId xmlns:a16="http://schemas.microsoft.com/office/drawing/2014/main" id="{A4C07CC3-7F8A-6910-9D21-02DD88198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3FA37A19-CC57-1286-4BE9-8E4584C5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660400"/>
            <a:ext cx="55372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6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wire, power line&#10;&#10;Description automatically generated">
            <a:extLst>
              <a:ext uri="{FF2B5EF4-FFF2-40B4-BE49-F238E27FC236}">
                <a16:creationId xmlns:a16="http://schemas.microsoft.com/office/drawing/2014/main" id="{30CD9512-9A16-4132-4662-6C4E878B1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1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outdoor, light&#10;&#10;Description automatically generated">
            <a:extLst>
              <a:ext uri="{FF2B5EF4-FFF2-40B4-BE49-F238E27FC236}">
                <a16:creationId xmlns:a16="http://schemas.microsoft.com/office/drawing/2014/main" id="{7F8E74B0-413F-46B7-C625-E4ACE8AF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ylon, outdoor object, light&#10;&#10;Description automatically generated">
            <a:extLst>
              <a:ext uri="{FF2B5EF4-FFF2-40B4-BE49-F238E27FC236}">
                <a16:creationId xmlns:a16="http://schemas.microsoft.com/office/drawing/2014/main" id="{81A7D159-0EFC-868F-11A1-C18E3707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B166A6-F21D-83A9-A31F-E1D85F1AB6A3}"/>
              </a:ext>
            </a:extLst>
          </p:cNvPr>
          <p:cNvSpPr txBox="1"/>
          <p:nvPr/>
        </p:nvSpPr>
        <p:spPr>
          <a:xfrm>
            <a:off x="5055715" y="296391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Deadline 29 mei. </a:t>
            </a:r>
          </a:p>
        </p:txBody>
      </p:sp>
    </p:spTree>
    <p:extLst>
      <p:ext uri="{BB962C8B-B14F-4D97-AF65-F5344CB8AC3E}">
        <p14:creationId xmlns:p14="http://schemas.microsoft.com/office/powerpoint/2010/main" val="391708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Macintosh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Mini ElectriCity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Electricity</dc:title>
  <dc:creator>Kristel Nijskens</dc:creator>
  <cp:lastModifiedBy>Kristel Nijskens</cp:lastModifiedBy>
  <cp:revision>2</cp:revision>
  <dcterms:created xsi:type="dcterms:W3CDTF">2022-05-16T14:46:45Z</dcterms:created>
  <dcterms:modified xsi:type="dcterms:W3CDTF">2022-05-16T15:08:53Z</dcterms:modified>
</cp:coreProperties>
</file>