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93" r:id="rId4"/>
    <p:sldId id="282" r:id="rId5"/>
    <p:sldId id="283" r:id="rId6"/>
    <p:sldId id="292" r:id="rId7"/>
    <p:sldId id="285" r:id="rId8"/>
    <p:sldId id="295" r:id="rId9"/>
    <p:sldId id="286" r:id="rId10"/>
    <p:sldId id="294" r:id="rId11"/>
    <p:sldId id="287" r:id="rId12"/>
    <p:sldId id="309" r:id="rId13"/>
    <p:sldId id="288" r:id="rId14"/>
    <p:sldId id="296" r:id="rId15"/>
    <p:sldId id="289" r:id="rId16"/>
    <p:sldId id="298" r:id="rId17"/>
    <p:sldId id="290" r:id="rId18"/>
    <p:sldId id="297" r:id="rId19"/>
    <p:sldId id="284" r:id="rId20"/>
    <p:sldId id="299" r:id="rId21"/>
    <p:sldId id="31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291" r:id="rId3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3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A8DB-B2F1-5C48-B8ED-E9F59134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85183-4E37-BC4D-9DDD-9A58C10F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38BEF-AB5C-034C-82AC-88AFE075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D3FA1-B361-034B-9573-7D934BB6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192D2-D6F2-704A-B83B-E1693F0B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3492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B005-345C-0D4C-B2F1-95B554C9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46E69-BD53-684C-AF77-5650F5377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3DB06-5199-BD45-B7AD-044748B6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6EE9A-CD07-A848-A9AD-4DF3E985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A0DDA-BA64-344D-B4D4-BF01AFC5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055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F3042-B53B-E041-81DB-0E6E38957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38CBB-A263-5745-9FA8-1F01433DE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6610F-28A1-2041-9924-482BB04C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041D7-0713-F34D-BDEE-510933A5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8C6D0-FE97-014A-9AD3-106D0533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80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4974-DFB7-314A-8274-2CA15430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B263-C1D3-0E47-A56C-C4988BF4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545AA-1B34-D947-BF09-0B8E9E97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D8866-A3CB-434D-8952-983A1BFF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260D8-6CF7-0445-B660-BFD58C8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229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F3BC-C727-B041-A966-9E031106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4666F-6265-0745-AF06-39F40536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968BA-0CC9-7244-A6B5-0920E617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B889B-6BF8-D943-AB72-906F0AAF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62D70-AEF4-2042-A8AD-517E0FF9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21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B46E-F0A5-6A49-B5BF-E6445F5F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BAC6F-C2D1-A14F-8083-8964A8A34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F1C01-F9BA-514F-941B-C5F70801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3585A-BCF7-0942-BB6B-4DB23D7A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5A483-F975-A840-B190-45FDA802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3C59D-4527-7F42-85F3-F11A394C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1996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D30F-6406-CE4A-8379-6FD518AB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DCA7A-436C-2049-A4A8-FB498AB6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1D42E-DE8E-0A47-A911-A125C4F8B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20E8F-BA1B-8D48-A2AA-FD4E77B3B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4590C-B6AF-2A48-879B-15A913227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8CBE5-08AA-0448-ABF0-73F4E09A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0EDEB-B529-A74C-AB3C-B7B1023C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CD2BE-A838-A043-AB39-3BFF6A39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5420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7353-1571-1245-AA29-C05E250A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D24EC-39E5-E34D-8AB1-6622AA37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3EB82-8315-A540-82E2-8AC6263F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BBE22-1878-9941-8CAF-80ACC782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939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0D784-E857-2245-8685-11E4BC6B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F405-0E81-E949-9204-A1AFA28D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91334-6EC7-3B46-8D32-70CFB3EF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8995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E969-3720-FC44-B5AF-7CE98543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89768-5893-794C-9133-838794ED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F1F13-5B97-E24F-A09D-E87C6C1C1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A6320-B496-844F-9EFE-EBAA8401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208D9-4739-D948-BB54-D5ED9C42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DCAE7-FEC7-9A4A-9BFF-31D8CB4D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69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D796-F02C-014E-B719-3D28100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2E736-4E29-FD43-BF32-9176740A4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E2331-6CB9-2E48-96BE-A72994C86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1E675-D28F-0347-AC21-20AF7BDE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3F010-6A81-0342-AC03-C5C06F33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4D2D8-9172-274F-AAFC-441836E0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2057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6B8B0-2B18-7545-BF7E-ADD1A277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AF1D8-C385-534F-8753-94C9EBE10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77C70-15B0-E74F-ADBE-4F39434EA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FF37-324F-824D-8ADE-9A4DA88C86A9}" type="datetimeFigureOut">
              <a:rPr lang="en-BE" smtClean="0"/>
              <a:t>07/02/2022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55B26-E8DC-EA4B-BB96-45677CFE2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BD650-8B3C-7A4E-9ECA-5E835A429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39CE-A8A6-6746-9842-F8E8D5FDC87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84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EC8C-E183-D644-B25D-FBD846A30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84E3-4DB5-0748-BC70-079B7C6B0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7 februari 2022</a:t>
            </a:r>
          </a:p>
        </p:txBody>
      </p:sp>
    </p:spTree>
    <p:extLst>
      <p:ext uri="{BB962C8B-B14F-4D97-AF65-F5344CB8AC3E}">
        <p14:creationId xmlns:p14="http://schemas.microsoft.com/office/powerpoint/2010/main" val="391871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4125D2E3-3966-5843-9440-A998994B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435100"/>
            <a:ext cx="121412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4. </a:t>
            </a:r>
            <a:r>
              <a:rPr lang="en-GB" b="1" dirty="0" err="1"/>
              <a:t>Portret</a:t>
            </a:r>
            <a:endParaRPr lang="en-GB" b="1" dirty="0"/>
          </a:p>
          <a:p>
            <a:pPr algn="l"/>
            <a:endParaRPr lang="en-GB" dirty="0"/>
          </a:p>
          <a:p>
            <a:pPr algn="l"/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 van de </a:t>
            </a:r>
            <a:r>
              <a:rPr lang="en-GB" dirty="0" err="1"/>
              <a:t>hoofdrolspeler</a:t>
            </a:r>
            <a:r>
              <a:rPr lang="en-GB" dirty="0"/>
              <a:t>/</a:t>
            </a:r>
            <a:r>
              <a:rPr lang="en-GB" dirty="0" err="1"/>
              <a:t>hoofdrolspelers</a:t>
            </a:r>
            <a:r>
              <a:rPr lang="en-GB" dirty="0"/>
              <a:t>. 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Bv</a:t>
            </a:r>
            <a:r>
              <a:rPr lang="en-GB" dirty="0"/>
              <a:t> de </a:t>
            </a:r>
            <a:r>
              <a:rPr lang="en-GB" dirty="0" err="1"/>
              <a:t>bruid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bruidegom</a:t>
            </a:r>
            <a:r>
              <a:rPr lang="en-GB" dirty="0"/>
              <a:t>. </a:t>
            </a:r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0035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boat&#10;&#10;Description automatically generated with medium confidence">
            <a:extLst>
              <a:ext uri="{FF2B5EF4-FFF2-40B4-BE49-F238E27FC236}">
                <a16:creationId xmlns:a16="http://schemas.microsoft.com/office/drawing/2014/main" id="{7A8638AC-9359-564C-9F9A-56A91C99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435100"/>
            <a:ext cx="1206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lnSpcReduction="10000"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5. Close-up / detail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Je </a:t>
            </a:r>
            <a:r>
              <a:rPr lang="en-GB" dirty="0" err="1"/>
              <a:t>neemt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detail. </a:t>
            </a:r>
            <a:r>
              <a:rPr lang="en-GB" dirty="0" err="1"/>
              <a:t>Een</a:t>
            </a:r>
            <a:r>
              <a:rPr lang="en-GB" dirty="0"/>
              <a:t> moment. </a:t>
            </a:r>
          </a:p>
          <a:p>
            <a:pPr algn="l"/>
            <a:r>
              <a:rPr lang="en-GB" dirty="0" err="1"/>
              <a:t>Abtracte</a:t>
            </a:r>
            <a:r>
              <a:rPr lang="en-GB" dirty="0"/>
              <a:t> </a:t>
            </a:r>
            <a:r>
              <a:rPr lang="en-GB" dirty="0" err="1"/>
              <a:t>beelden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details </a:t>
            </a:r>
            <a:r>
              <a:rPr lang="en-GB" dirty="0" err="1"/>
              <a:t>prikkelen</a:t>
            </a:r>
            <a:r>
              <a:rPr lang="en-GB" dirty="0"/>
              <a:t> de </a:t>
            </a:r>
            <a:r>
              <a:rPr lang="en-GB" dirty="0" err="1"/>
              <a:t>verbeelding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 err="1"/>
              <a:t>Bv</a:t>
            </a:r>
            <a:r>
              <a:rPr lang="en-GB" dirty="0"/>
              <a:t>. De </a:t>
            </a:r>
            <a:r>
              <a:rPr lang="en-GB" dirty="0" err="1"/>
              <a:t>ringen</a:t>
            </a:r>
            <a:r>
              <a:rPr lang="en-GB" dirty="0"/>
              <a:t>. </a:t>
            </a:r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0230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422F1B3E-AD38-4742-A1C3-07C011CC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39950"/>
            <a:ext cx="12065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2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6. </a:t>
            </a:r>
            <a:r>
              <a:rPr lang="en-GB" b="1" dirty="0" err="1"/>
              <a:t>Sequentie</a:t>
            </a:r>
            <a:r>
              <a:rPr lang="en-GB" b="1" dirty="0"/>
              <a:t> </a:t>
            </a:r>
            <a:r>
              <a:rPr lang="en-GB" b="1" dirty="0" err="1"/>
              <a:t>foto</a:t>
            </a:r>
            <a:endParaRPr lang="en-GB" b="1" dirty="0"/>
          </a:p>
          <a:p>
            <a:pPr algn="l"/>
            <a:endParaRPr lang="en-GB" dirty="0"/>
          </a:p>
          <a:p>
            <a:pPr algn="l"/>
            <a:r>
              <a:rPr lang="en-GB" dirty="0" err="1"/>
              <a:t>Foto’s</a:t>
            </a:r>
            <a:r>
              <a:rPr lang="en-GB" dirty="0"/>
              <a:t> </a:t>
            </a:r>
            <a:r>
              <a:rPr lang="en-GB" dirty="0" err="1"/>
              <a:t>vaan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/</a:t>
            </a:r>
            <a:r>
              <a:rPr lang="en-GB" dirty="0" err="1"/>
              <a:t>voorwerp</a:t>
            </a:r>
            <a:r>
              <a:rPr lang="en-GB" dirty="0"/>
              <a:t>/detail </a:t>
            </a:r>
            <a:r>
              <a:rPr lang="en-GB" dirty="0" err="1"/>
              <a:t>dat</a:t>
            </a:r>
            <a:r>
              <a:rPr lang="en-GB" dirty="0"/>
              <a:t> je al </a:t>
            </a:r>
            <a:r>
              <a:rPr lang="en-GB" dirty="0" err="1"/>
              <a:t>eerder</a:t>
            </a:r>
            <a:r>
              <a:rPr lang="en-GB" dirty="0"/>
              <a:t> </a:t>
            </a:r>
            <a:r>
              <a:rPr lang="en-GB" dirty="0" err="1"/>
              <a:t>hebt</a:t>
            </a:r>
            <a:r>
              <a:rPr lang="en-GB" dirty="0"/>
              <a:t> </a:t>
            </a:r>
            <a:r>
              <a:rPr lang="en-GB" dirty="0" err="1"/>
              <a:t>gefotografeerd</a:t>
            </a:r>
            <a:r>
              <a:rPr lang="en-GB" dirty="0"/>
              <a:t>. 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Bv</a:t>
            </a:r>
            <a:r>
              <a:rPr lang="en-GB" dirty="0"/>
              <a:t>: </a:t>
            </a:r>
            <a:r>
              <a:rPr lang="en-GB" dirty="0" err="1"/>
              <a:t>oma</a:t>
            </a:r>
            <a:r>
              <a:rPr lang="en-GB" dirty="0"/>
              <a:t> met </a:t>
            </a:r>
            <a:r>
              <a:rPr lang="en-GB" dirty="0" err="1"/>
              <a:t>een</a:t>
            </a:r>
            <a:r>
              <a:rPr lang="en-GB" dirty="0"/>
              <a:t> rode hoed. (Ze </a:t>
            </a:r>
            <a:r>
              <a:rPr lang="en-GB" dirty="0" err="1"/>
              <a:t>staat</a:t>
            </a:r>
            <a:r>
              <a:rPr lang="en-GB" dirty="0"/>
              <a:t> op de </a:t>
            </a:r>
            <a:r>
              <a:rPr lang="en-GB" dirty="0" err="1"/>
              <a:t>overzichtsfoto</a:t>
            </a:r>
            <a:r>
              <a:rPr lang="en-GB" dirty="0"/>
              <a:t>, op de medium </a:t>
            </a:r>
            <a:r>
              <a:rPr lang="en-GB" dirty="0" err="1"/>
              <a:t>foto</a:t>
            </a:r>
            <a:r>
              <a:rPr lang="en-GB" dirty="0"/>
              <a:t>, </a:t>
            </a:r>
            <a:r>
              <a:rPr lang="en-GB" dirty="0" err="1"/>
              <a:t>misschien</a:t>
            </a:r>
            <a:r>
              <a:rPr lang="en-GB" dirty="0"/>
              <a:t> had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mee </a:t>
            </a:r>
            <a:r>
              <a:rPr lang="en-GB" dirty="0" err="1"/>
              <a:t>gehuild</a:t>
            </a:r>
            <a:r>
              <a:rPr lang="en-GB" dirty="0"/>
              <a:t>?) </a:t>
            </a:r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4348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watercraft, sailing vessel&#10;&#10;Description automatically generated">
            <a:extLst>
              <a:ext uri="{FF2B5EF4-FFF2-40B4-BE49-F238E27FC236}">
                <a16:creationId xmlns:a16="http://schemas.microsoft.com/office/drawing/2014/main" id="{582CD661-5741-4E46-B702-D93D53AF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133600"/>
            <a:ext cx="1209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6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7. </a:t>
            </a:r>
            <a:r>
              <a:rPr lang="en-GB" b="1" dirty="0" err="1"/>
              <a:t>Kers</a:t>
            </a:r>
            <a:r>
              <a:rPr lang="en-GB" b="1" dirty="0"/>
              <a:t> op de </a:t>
            </a:r>
            <a:r>
              <a:rPr lang="en-GB" b="1" dirty="0" err="1"/>
              <a:t>taart</a:t>
            </a:r>
            <a:endParaRPr lang="en-GB" b="1" dirty="0"/>
          </a:p>
          <a:p>
            <a:pPr algn="l"/>
            <a:endParaRPr lang="en-GB" dirty="0"/>
          </a:p>
          <a:p>
            <a:pPr algn="l"/>
            <a:r>
              <a:rPr lang="en-GB" dirty="0" err="1"/>
              <a:t>Dit</a:t>
            </a:r>
            <a:r>
              <a:rPr lang="en-GB" dirty="0"/>
              <a:t> is de </a:t>
            </a:r>
            <a:r>
              <a:rPr lang="en-GB" dirty="0" err="1"/>
              <a:t>eindfoto</a:t>
            </a:r>
            <a:r>
              <a:rPr lang="en-GB" dirty="0"/>
              <a:t>, die het </a:t>
            </a:r>
            <a:r>
              <a:rPr lang="en-GB" dirty="0" err="1"/>
              <a:t>verhaal</a:t>
            </a:r>
            <a:r>
              <a:rPr lang="en-GB" dirty="0"/>
              <a:t> </a:t>
            </a:r>
            <a:r>
              <a:rPr lang="en-GB" dirty="0" err="1"/>
              <a:t>afmaakt</a:t>
            </a:r>
            <a:r>
              <a:rPr lang="en-GB" dirty="0"/>
              <a:t>, de </a:t>
            </a:r>
            <a:r>
              <a:rPr lang="en-GB" dirty="0" err="1"/>
              <a:t>kers</a:t>
            </a:r>
            <a:r>
              <a:rPr lang="en-GB" dirty="0"/>
              <a:t> op de </a:t>
            </a:r>
            <a:r>
              <a:rPr lang="en-GB" dirty="0" err="1"/>
              <a:t>taart</a:t>
            </a:r>
            <a:r>
              <a:rPr lang="en-GB" dirty="0"/>
              <a:t>. </a:t>
            </a:r>
          </a:p>
          <a:p>
            <a:pPr algn="l"/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detail </a:t>
            </a:r>
            <a:r>
              <a:rPr lang="en-GB" dirty="0" err="1"/>
              <a:t>zijn</a:t>
            </a:r>
            <a:r>
              <a:rPr lang="en-GB" dirty="0"/>
              <a:t>, </a:t>
            </a:r>
            <a:r>
              <a:rPr lang="en-GB" dirty="0" err="1"/>
              <a:t>een</a:t>
            </a:r>
            <a:r>
              <a:rPr lang="en-GB" dirty="0"/>
              <a:t> moment </a:t>
            </a:r>
            <a:r>
              <a:rPr lang="en-GB" dirty="0" err="1"/>
              <a:t>opname</a:t>
            </a:r>
            <a:r>
              <a:rPr lang="en-GB" dirty="0"/>
              <a:t>. 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Bv</a:t>
            </a:r>
            <a:r>
              <a:rPr lang="en-GB" dirty="0"/>
              <a:t>: De </a:t>
            </a:r>
            <a:r>
              <a:rPr lang="en-GB" dirty="0" err="1"/>
              <a:t>kus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2274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CE12146-A27A-B64D-AB2C-4B85607F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466850"/>
            <a:ext cx="11950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8. </a:t>
            </a:r>
            <a:r>
              <a:rPr lang="en-GB" b="1" dirty="0" err="1"/>
              <a:t>Handtekening</a:t>
            </a:r>
            <a:r>
              <a:rPr lang="en-GB" b="1" dirty="0"/>
              <a:t> – </a:t>
            </a:r>
            <a:r>
              <a:rPr lang="en-GB" b="1" dirty="0" err="1"/>
              <a:t>coverfoto</a:t>
            </a:r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 err="1"/>
              <a:t>Dit</a:t>
            </a:r>
            <a:r>
              <a:rPr lang="en-GB" dirty="0"/>
              <a:t> is de ‘signature-dish’ van je reportage. 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BE" dirty="0"/>
              <a:t>Bv: Uitbundig beeld van het dansfeest. </a:t>
            </a:r>
          </a:p>
        </p:txBody>
      </p:sp>
    </p:spTree>
    <p:extLst>
      <p:ext uri="{BB962C8B-B14F-4D97-AF65-F5344CB8AC3E}">
        <p14:creationId xmlns:p14="http://schemas.microsoft.com/office/powerpoint/2010/main" val="420976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Wat is LIFE?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Life Magazine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1 </a:t>
            </a:r>
            <a:r>
              <a:rPr lang="en-GB" dirty="0" err="1"/>
              <a:t>ste</a:t>
            </a:r>
            <a:r>
              <a:rPr lang="en-GB" dirty="0"/>
              <a:t> </a:t>
            </a:r>
            <a:r>
              <a:rPr lang="en-GB" dirty="0" err="1"/>
              <a:t>nummer</a:t>
            </a:r>
            <a:r>
              <a:rPr lang="en-GB" dirty="0"/>
              <a:t> op 23 November 1936.</a:t>
            </a:r>
          </a:p>
          <a:p>
            <a:pPr algn="l"/>
            <a:r>
              <a:rPr lang="en-GB" dirty="0" err="1"/>
              <a:t>Tijdschrift</a:t>
            </a:r>
            <a:r>
              <a:rPr lang="en-GB" dirty="0"/>
              <a:t> met </a:t>
            </a:r>
            <a:r>
              <a:rPr lang="en-GB" dirty="0" err="1"/>
              <a:t>foto’s</a:t>
            </a:r>
            <a:r>
              <a:rPr lang="en-GB" dirty="0"/>
              <a:t>.</a:t>
            </a:r>
          </a:p>
          <a:p>
            <a:pPr algn="l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helft</a:t>
            </a:r>
            <a:r>
              <a:rPr lang="en-GB" dirty="0"/>
              <a:t> </a:t>
            </a:r>
            <a:r>
              <a:rPr lang="en-GB" dirty="0" err="1"/>
              <a:t>vorige</a:t>
            </a:r>
            <a:r>
              <a:rPr lang="en-GB" dirty="0"/>
              <a:t> </a:t>
            </a:r>
            <a:r>
              <a:rPr lang="en-GB" dirty="0" err="1"/>
              <a:t>eeuw</a:t>
            </a:r>
            <a:r>
              <a:rPr lang="en-GB" dirty="0"/>
              <a:t>  </a:t>
            </a:r>
            <a:r>
              <a:rPr lang="en-GB" dirty="0" err="1"/>
              <a:t>razend</a:t>
            </a:r>
            <a:r>
              <a:rPr lang="en-GB" dirty="0"/>
              <a:t> popular. 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Weekblad</a:t>
            </a:r>
            <a:r>
              <a:rPr lang="en-GB" dirty="0"/>
              <a:t>/</a:t>
            </a:r>
            <a:r>
              <a:rPr lang="en-GB" dirty="0" err="1"/>
              <a:t>maandblad</a:t>
            </a:r>
            <a:r>
              <a:rPr lang="en-GB" dirty="0"/>
              <a:t>/…</a:t>
            </a:r>
          </a:p>
          <a:p>
            <a:pPr algn="l"/>
            <a:endParaRPr lang="en-BE" dirty="0"/>
          </a:p>
        </p:txBody>
      </p:sp>
      <p:pic>
        <p:nvPicPr>
          <p:cNvPr id="5" name="Picture 4" descr="A picture containing text, person, outdoor, person&#10;&#10;Description automatically generated">
            <a:extLst>
              <a:ext uri="{FF2B5EF4-FFF2-40B4-BE49-F238E27FC236}">
                <a16:creationId xmlns:a16="http://schemas.microsoft.com/office/drawing/2014/main" id="{ADD0D3EE-8A90-D24D-AB91-0E03C143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316" y="1892889"/>
            <a:ext cx="3258417" cy="43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boat, watercraft&#10;&#10;Description automatically generated">
            <a:extLst>
              <a:ext uri="{FF2B5EF4-FFF2-40B4-BE49-F238E27FC236}">
                <a16:creationId xmlns:a16="http://schemas.microsoft.com/office/drawing/2014/main" id="{2B1C521D-12D4-A84E-992C-813EF382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22" y="0"/>
            <a:ext cx="1030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Het verhaal</a:t>
            </a:r>
          </a:p>
        </p:txBody>
      </p:sp>
    </p:spTree>
    <p:extLst>
      <p:ext uri="{BB962C8B-B14F-4D97-AF65-F5344CB8AC3E}">
        <p14:creationId xmlns:p14="http://schemas.microsoft.com/office/powerpoint/2010/main" val="222626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97F0C850-EA85-D841-99D4-BD621E1F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83" y="0"/>
            <a:ext cx="10369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boat, outdoor, watercraft&#10;&#10;Description automatically generated">
            <a:extLst>
              <a:ext uri="{FF2B5EF4-FFF2-40B4-BE49-F238E27FC236}">
                <a16:creationId xmlns:a16="http://schemas.microsoft.com/office/drawing/2014/main" id="{00198C2D-9082-B646-B718-4A0D7E60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96B4FC7-C88D-E941-8865-3E4890570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435100"/>
            <a:ext cx="121412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43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boat&#10;&#10;Description automatically generated with medium confidence">
            <a:extLst>
              <a:ext uri="{FF2B5EF4-FFF2-40B4-BE49-F238E27FC236}">
                <a16:creationId xmlns:a16="http://schemas.microsoft.com/office/drawing/2014/main" id="{73E61C90-9E16-4341-8B03-544A34FD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435100"/>
            <a:ext cx="1206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5DDFCC55-1A9D-5E41-825A-AB5F64B5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39950"/>
            <a:ext cx="12065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26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watercraft, sailing vessel&#10;&#10;Description automatically generated">
            <a:extLst>
              <a:ext uri="{FF2B5EF4-FFF2-40B4-BE49-F238E27FC236}">
                <a16:creationId xmlns:a16="http://schemas.microsoft.com/office/drawing/2014/main" id="{AB1D250D-5B7D-1F40-AF20-B2419CD2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133600"/>
            <a:ext cx="1209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3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5C13FFA-814C-2C41-9126-26CF8D04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466850"/>
            <a:ext cx="11950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boat, watercraft&#10;&#10;Description automatically generated">
            <a:extLst>
              <a:ext uri="{FF2B5EF4-FFF2-40B4-BE49-F238E27FC236}">
                <a16:creationId xmlns:a16="http://schemas.microsoft.com/office/drawing/2014/main" id="{1D53A92C-7ACE-6A44-95E2-2D9163B3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22" y="0"/>
            <a:ext cx="1030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Wat is LIFE?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fontScale="92500" lnSpcReduction="10000"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Life Magazine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O.a.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fotojournalisten</a:t>
            </a:r>
            <a:r>
              <a:rPr lang="en-GB" dirty="0"/>
              <a:t> </a:t>
            </a:r>
            <a:r>
              <a:rPr lang="en-GB" dirty="0" err="1"/>
              <a:t>maakten</a:t>
            </a:r>
            <a:r>
              <a:rPr lang="en-GB" dirty="0"/>
              <a:t> </a:t>
            </a:r>
            <a:r>
              <a:rPr lang="en-GB" dirty="0" err="1"/>
              <a:t>foto’s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LIFE.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Robert </a:t>
            </a:r>
            <a:r>
              <a:rPr lang="en-GB" dirty="0" err="1"/>
              <a:t>Capa</a:t>
            </a:r>
            <a:endParaRPr lang="en-GB" dirty="0"/>
          </a:p>
          <a:p>
            <a:pPr algn="l"/>
            <a:r>
              <a:rPr lang="en-GB" dirty="0"/>
              <a:t>Lee Miller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-&gt; 8 </a:t>
            </a:r>
            <a:r>
              <a:rPr lang="en-GB" dirty="0" err="1"/>
              <a:t>Foto’s</a:t>
            </a:r>
            <a:r>
              <a:rPr lang="en-GB" dirty="0"/>
              <a:t> </a:t>
            </a:r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  <p:pic>
        <p:nvPicPr>
          <p:cNvPr id="5" name="Picture 4" descr="A picture containing text, person, outdoor, person&#10;&#10;Description automatically generated">
            <a:extLst>
              <a:ext uri="{FF2B5EF4-FFF2-40B4-BE49-F238E27FC236}">
                <a16:creationId xmlns:a16="http://schemas.microsoft.com/office/drawing/2014/main" id="{ADD0D3EE-8A90-D24D-AB91-0E03C143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316" y="1892889"/>
            <a:ext cx="3258417" cy="43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Opdracht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lnSpcReduction="10000"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A day in a life. </a:t>
            </a:r>
          </a:p>
          <a:p>
            <a:pPr algn="l"/>
            <a:r>
              <a:rPr lang="en-GB" b="1" dirty="0"/>
              <a:t>Je </a:t>
            </a:r>
            <a:r>
              <a:rPr lang="en-GB" b="1" dirty="0" err="1"/>
              <a:t>volgt</a:t>
            </a:r>
            <a:r>
              <a:rPr lang="en-GB" b="1" dirty="0"/>
              <a:t> </a:t>
            </a:r>
            <a:r>
              <a:rPr lang="en-GB" b="1" dirty="0" err="1"/>
              <a:t>iemand</a:t>
            </a:r>
            <a:r>
              <a:rPr lang="en-GB" b="1" dirty="0"/>
              <a:t> in je </a:t>
            </a:r>
            <a:r>
              <a:rPr lang="en-GB" b="1" dirty="0" err="1"/>
              <a:t>gezin</a:t>
            </a:r>
            <a:r>
              <a:rPr lang="en-GB" b="1" dirty="0"/>
              <a:t>, </a:t>
            </a:r>
            <a:r>
              <a:rPr lang="en-GB" b="1" dirty="0" err="1"/>
              <a:t>een</a:t>
            </a:r>
            <a:r>
              <a:rPr lang="en-GB" b="1" dirty="0"/>
              <a:t> </a:t>
            </a:r>
            <a:r>
              <a:rPr lang="en-GB" b="1" dirty="0" err="1"/>
              <a:t>familielid</a:t>
            </a:r>
            <a:r>
              <a:rPr lang="en-GB" b="1" dirty="0"/>
              <a:t>, </a:t>
            </a:r>
            <a:r>
              <a:rPr lang="en-GB" b="1" dirty="0" err="1"/>
              <a:t>een</a:t>
            </a:r>
            <a:r>
              <a:rPr lang="en-GB" b="1" dirty="0"/>
              <a:t> </a:t>
            </a:r>
            <a:r>
              <a:rPr lang="en-GB" b="1" dirty="0" err="1"/>
              <a:t>vriend</a:t>
            </a:r>
            <a:r>
              <a:rPr lang="en-GB" b="1" dirty="0"/>
              <a:t>, </a:t>
            </a:r>
            <a:r>
              <a:rPr lang="en-GB" b="1" dirty="0" err="1"/>
              <a:t>een</a:t>
            </a:r>
            <a:r>
              <a:rPr lang="en-GB" b="1" dirty="0"/>
              <a:t> </a:t>
            </a:r>
            <a:r>
              <a:rPr lang="en-GB" b="1" dirty="0" err="1"/>
              <a:t>huisdier</a:t>
            </a:r>
            <a:r>
              <a:rPr lang="en-GB" b="1" dirty="0"/>
              <a:t>,… </a:t>
            </a:r>
          </a:p>
          <a:p>
            <a:pPr algn="l"/>
            <a:r>
              <a:rPr lang="en-GB" b="1" dirty="0" err="1"/>
              <a:t>En</a:t>
            </a:r>
            <a:r>
              <a:rPr lang="en-GB" b="1" dirty="0"/>
              <a:t> je </a:t>
            </a:r>
            <a:r>
              <a:rPr lang="en-GB" b="1" dirty="0" err="1"/>
              <a:t>maakt</a:t>
            </a:r>
            <a:r>
              <a:rPr lang="en-GB" b="1" dirty="0"/>
              <a:t> </a:t>
            </a:r>
            <a:r>
              <a:rPr lang="en-GB" b="1" dirty="0" err="1"/>
              <a:t>deze</a:t>
            </a:r>
            <a:r>
              <a:rPr lang="en-GB" b="1" dirty="0"/>
              <a:t> 8 </a:t>
            </a:r>
            <a:r>
              <a:rPr lang="en-GB" b="1" dirty="0" err="1"/>
              <a:t>foto’s</a:t>
            </a:r>
            <a:r>
              <a:rPr lang="en-GB" b="1" dirty="0"/>
              <a:t>.</a:t>
            </a:r>
          </a:p>
          <a:p>
            <a:pPr algn="l"/>
            <a:endParaRPr lang="en-GB" b="1" dirty="0"/>
          </a:p>
          <a:p>
            <a:pPr algn="l"/>
            <a:endParaRPr lang="en-GB" b="1" dirty="0"/>
          </a:p>
          <a:p>
            <a:pPr algn="l"/>
            <a:r>
              <a:rPr lang="en-GB" b="1" dirty="0"/>
              <a:t>Deadline : </a:t>
            </a:r>
          </a:p>
          <a:p>
            <a:pPr algn="l"/>
            <a:r>
              <a:rPr lang="en-GB" b="1" dirty="0" err="1"/>
              <a:t>Inleveren</a:t>
            </a:r>
            <a:r>
              <a:rPr lang="en-GB" b="1" dirty="0"/>
              <a:t> 1 </a:t>
            </a:r>
            <a:r>
              <a:rPr lang="en-GB" b="1" dirty="0" err="1"/>
              <a:t>mei</a:t>
            </a:r>
            <a:r>
              <a:rPr lang="en-GB" b="1" dirty="0"/>
              <a:t> 2022</a:t>
            </a:r>
          </a:p>
          <a:p>
            <a:pPr algn="l"/>
            <a:r>
              <a:rPr lang="en-GB" b="1" dirty="0" err="1"/>
              <a:t>Bespreking</a:t>
            </a:r>
            <a:r>
              <a:rPr lang="en-GB" b="1" dirty="0"/>
              <a:t> 2 of 9 </a:t>
            </a:r>
            <a:r>
              <a:rPr lang="en-GB" b="1" dirty="0" err="1"/>
              <a:t>mei</a:t>
            </a:r>
            <a:r>
              <a:rPr lang="en-GB" b="1" dirty="0"/>
              <a:t> 2022</a:t>
            </a:r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8544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 - FORMULE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lnSpcReduction="10000"/>
          </a:bodyPr>
          <a:lstStyle/>
          <a:p>
            <a:pPr algn="l"/>
            <a:endParaRPr lang="en-GB" dirty="0"/>
          </a:p>
          <a:p>
            <a:pPr marL="457200" indent="-457200" algn="l">
              <a:buAutoNum type="arabicPeriod"/>
            </a:pPr>
            <a:r>
              <a:rPr lang="en-GB" b="1" dirty="0" err="1"/>
              <a:t>Overzichtsfoto</a:t>
            </a:r>
            <a:r>
              <a:rPr lang="en-GB" b="1" dirty="0"/>
              <a:t> – </a:t>
            </a:r>
            <a:r>
              <a:rPr lang="en-GB" b="1" dirty="0" err="1"/>
              <a:t>overzichtsfoto</a:t>
            </a:r>
            <a:endParaRPr lang="en-GB" b="1" dirty="0"/>
          </a:p>
          <a:p>
            <a:pPr marL="457200" indent="-457200" algn="l">
              <a:buAutoNum type="arabicPeriod"/>
            </a:pPr>
            <a:r>
              <a:rPr lang="en-GB" b="1" dirty="0" err="1"/>
              <a:t>Mediumfoto</a:t>
            </a:r>
            <a:endParaRPr lang="en-GB" b="1" dirty="0"/>
          </a:p>
          <a:p>
            <a:pPr marL="457200" indent="-457200" algn="l">
              <a:buAutoNum type="arabicPeriod"/>
            </a:pPr>
            <a:r>
              <a:rPr lang="en-GB" b="1" dirty="0" err="1"/>
              <a:t>Interactie</a:t>
            </a:r>
            <a:r>
              <a:rPr lang="en-GB" b="1" dirty="0"/>
              <a:t> </a:t>
            </a:r>
            <a:r>
              <a:rPr lang="en-GB" b="1" dirty="0" err="1"/>
              <a:t>foto</a:t>
            </a:r>
            <a:endParaRPr lang="en-GB" b="1" dirty="0"/>
          </a:p>
          <a:p>
            <a:pPr marL="457200" indent="-457200" algn="l">
              <a:buAutoNum type="arabicPeriod"/>
            </a:pPr>
            <a:r>
              <a:rPr lang="en-GB" b="1" dirty="0" err="1"/>
              <a:t>Portret</a:t>
            </a:r>
            <a:endParaRPr lang="en-GB" b="1" dirty="0"/>
          </a:p>
          <a:p>
            <a:pPr marL="457200" indent="-457200" algn="l">
              <a:buAutoNum type="arabicPeriod"/>
            </a:pPr>
            <a:r>
              <a:rPr lang="en-GB" b="1" dirty="0"/>
              <a:t>Close-up / detail</a:t>
            </a:r>
          </a:p>
          <a:p>
            <a:pPr marL="457200" indent="-457200" algn="l">
              <a:buAutoNum type="arabicPeriod"/>
            </a:pPr>
            <a:r>
              <a:rPr lang="en-GB" b="1" dirty="0" err="1"/>
              <a:t>Sequentie</a:t>
            </a:r>
            <a:r>
              <a:rPr lang="en-GB" b="1" dirty="0"/>
              <a:t> </a:t>
            </a:r>
            <a:r>
              <a:rPr lang="en-GB" b="1" dirty="0" err="1"/>
              <a:t>foto</a:t>
            </a:r>
            <a:endParaRPr lang="en-GB" b="1" dirty="0"/>
          </a:p>
          <a:p>
            <a:pPr marL="457200" indent="-457200" algn="l">
              <a:buAutoNum type="arabicPeriod"/>
            </a:pPr>
            <a:r>
              <a:rPr lang="en-GB" b="1" dirty="0" err="1"/>
              <a:t>Kers</a:t>
            </a:r>
            <a:r>
              <a:rPr lang="en-GB" b="1" dirty="0"/>
              <a:t> op de </a:t>
            </a:r>
            <a:r>
              <a:rPr lang="en-GB" b="1" dirty="0" err="1"/>
              <a:t>taart</a:t>
            </a:r>
            <a:endParaRPr lang="en-GB" b="1" dirty="0"/>
          </a:p>
          <a:p>
            <a:pPr marL="457200" indent="-457200" algn="l">
              <a:buAutoNum type="arabicPeriod"/>
            </a:pPr>
            <a:r>
              <a:rPr lang="en-GB" b="1" dirty="0" err="1"/>
              <a:t>Handtekening</a:t>
            </a:r>
            <a:r>
              <a:rPr lang="en-GB" b="1" dirty="0"/>
              <a:t> - </a:t>
            </a:r>
            <a:r>
              <a:rPr lang="en-GB" b="1" dirty="0" err="1"/>
              <a:t>coverfoto</a:t>
            </a:r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4384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/>
          </a:p>
          <a:p>
            <a:pPr marL="457200" indent="-457200" algn="l">
              <a:buAutoNum type="arabicPeriod"/>
            </a:pPr>
            <a:r>
              <a:rPr lang="en-GB" b="1" dirty="0" err="1"/>
              <a:t>Overzichtsfoto</a:t>
            </a:r>
            <a:r>
              <a:rPr lang="en-GB" b="1" dirty="0"/>
              <a:t> – </a:t>
            </a:r>
            <a:r>
              <a:rPr lang="en-GB" b="1" dirty="0" err="1"/>
              <a:t>overzichtsfoto</a:t>
            </a:r>
            <a:endParaRPr lang="en-GB" b="1" dirty="0"/>
          </a:p>
          <a:p>
            <a:pPr marL="457200" indent="-457200" algn="l">
              <a:buAutoNum type="arabicPeriod"/>
            </a:pPr>
            <a:endParaRPr lang="en-GB" b="1" dirty="0"/>
          </a:p>
          <a:p>
            <a:pPr algn="l"/>
            <a:r>
              <a:rPr lang="en-GB" dirty="0" err="1"/>
              <a:t>Waar</a:t>
            </a:r>
            <a:r>
              <a:rPr lang="en-GB" dirty="0"/>
              <a:t> spelt je </a:t>
            </a:r>
            <a:r>
              <a:rPr lang="en-GB" dirty="0" err="1"/>
              <a:t>verhaal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? </a:t>
            </a:r>
          </a:p>
          <a:p>
            <a:pPr algn="l"/>
            <a:r>
              <a:rPr lang="en-GB" dirty="0" err="1"/>
              <a:t>Inleiding</a:t>
            </a:r>
            <a:r>
              <a:rPr lang="en-GB" dirty="0"/>
              <a:t> van de </a:t>
            </a:r>
            <a:r>
              <a:rPr lang="en-GB" dirty="0" err="1"/>
              <a:t>fotoreportage</a:t>
            </a:r>
            <a:r>
              <a:rPr lang="en-GB" dirty="0"/>
              <a:t>. 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Bv</a:t>
            </a:r>
            <a:r>
              <a:rPr lang="en-GB" dirty="0"/>
              <a:t>: de </a:t>
            </a:r>
            <a:r>
              <a:rPr lang="en-GB" dirty="0" err="1"/>
              <a:t>locatie</a:t>
            </a:r>
            <a:r>
              <a:rPr lang="en-GB" dirty="0"/>
              <a:t> van het </a:t>
            </a:r>
            <a:r>
              <a:rPr lang="en-GB" dirty="0" err="1"/>
              <a:t>huwelijk</a:t>
            </a:r>
            <a:r>
              <a:rPr lang="en-GB" dirty="0"/>
              <a:t> / </a:t>
            </a:r>
            <a:r>
              <a:rPr lang="en-GB" dirty="0" err="1"/>
              <a:t>gemeentehuis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Tip: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groothoeklens</a:t>
            </a:r>
            <a:r>
              <a:rPr lang="en-GB" dirty="0"/>
              <a:t>, </a:t>
            </a:r>
            <a:r>
              <a:rPr lang="en-GB" dirty="0" err="1"/>
              <a:t>gebruik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om het </a:t>
            </a:r>
            <a:r>
              <a:rPr lang="en-GB" dirty="0" err="1"/>
              <a:t>beeld</a:t>
            </a:r>
            <a:r>
              <a:rPr lang="en-GB" dirty="0"/>
              <a:t> zo breed </a:t>
            </a:r>
            <a:r>
              <a:rPr lang="en-GB" dirty="0" err="1"/>
              <a:t>mogelijk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6551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2CCC5DFE-15B9-5C41-AF12-2BD9211A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83" y="0"/>
            <a:ext cx="10369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2. </a:t>
            </a:r>
            <a:r>
              <a:rPr lang="en-GB" b="1" dirty="0" err="1"/>
              <a:t>Mediumfoto</a:t>
            </a:r>
            <a:endParaRPr lang="en-GB" b="1" dirty="0"/>
          </a:p>
          <a:p>
            <a:pPr algn="l"/>
            <a:endParaRPr lang="en-GB" b="1" dirty="0"/>
          </a:p>
          <a:p>
            <a:pPr algn="l"/>
            <a:r>
              <a:rPr lang="en-GB" dirty="0" err="1"/>
              <a:t>Dit</a:t>
            </a:r>
            <a:r>
              <a:rPr lang="en-GB" dirty="0"/>
              <a:t> is het ‘midden’. 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overzicht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detail. </a:t>
            </a:r>
          </a:p>
          <a:p>
            <a:pPr algn="l"/>
            <a:r>
              <a:rPr lang="en-GB" dirty="0"/>
              <a:t>Je </a:t>
            </a:r>
            <a:r>
              <a:rPr lang="en-GB" dirty="0" err="1"/>
              <a:t>zoomt</a:t>
            </a:r>
            <a:r>
              <a:rPr lang="en-GB" dirty="0"/>
              <a:t> </a:t>
            </a:r>
            <a:r>
              <a:rPr lang="en-GB" dirty="0" err="1"/>
              <a:t>letterlijk</a:t>
            </a:r>
            <a:r>
              <a:rPr lang="en-GB" dirty="0"/>
              <a:t> </a:t>
            </a:r>
            <a:r>
              <a:rPr lang="en-GB" dirty="0" err="1"/>
              <a:t>dieper</a:t>
            </a:r>
            <a:r>
              <a:rPr lang="en-GB" dirty="0"/>
              <a:t> op het </a:t>
            </a:r>
            <a:r>
              <a:rPr lang="en-GB" dirty="0" err="1"/>
              <a:t>verhaal</a:t>
            </a:r>
            <a:r>
              <a:rPr lang="en-GB" dirty="0"/>
              <a:t>, maar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dicht</a:t>
            </a:r>
            <a:r>
              <a:rPr lang="en-GB" dirty="0"/>
              <a:t>.</a:t>
            </a:r>
          </a:p>
          <a:p>
            <a:pPr algn="l"/>
            <a:r>
              <a:rPr lang="en-GB" dirty="0" err="1"/>
              <a:t>Gedeelte</a:t>
            </a:r>
            <a:r>
              <a:rPr lang="en-GB" dirty="0"/>
              <a:t> van de </a:t>
            </a:r>
            <a:r>
              <a:rPr lang="en-GB" dirty="0" err="1"/>
              <a:t>omgeving</a:t>
            </a:r>
            <a:r>
              <a:rPr lang="en-GB" dirty="0"/>
              <a:t> van het </a:t>
            </a:r>
            <a:r>
              <a:rPr lang="en-GB" dirty="0" err="1"/>
              <a:t>hoofdonderwerp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Bv</a:t>
            </a:r>
            <a:r>
              <a:rPr lang="en-GB" dirty="0"/>
              <a:t>: </a:t>
            </a:r>
            <a:r>
              <a:rPr lang="en-GB" dirty="0" err="1"/>
              <a:t>Groep</a:t>
            </a:r>
            <a:r>
              <a:rPr lang="en-GB" dirty="0"/>
              <a:t> </a:t>
            </a:r>
            <a:r>
              <a:rPr lang="en-GB" dirty="0" err="1"/>
              <a:t>mensen</a:t>
            </a:r>
            <a:r>
              <a:rPr lang="en-GB" dirty="0"/>
              <a:t> van die </a:t>
            </a:r>
            <a:r>
              <a:rPr lang="en-GB" dirty="0" err="1"/>
              <a:t>buiten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wachten</a:t>
            </a:r>
            <a:r>
              <a:rPr lang="en-GB" dirty="0"/>
              <a:t>. </a:t>
            </a:r>
          </a:p>
          <a:p>
            <a:pPr algn="l"/>
            <a:endParaRPr lang="en-BE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984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boat, outdoor, watercraft&#10;&#10;Description automatically generated">
            <a:extLst>
              <a:ext uri="{FF2B5EF4-FFF2-40B4-BE49-F238E27FC236}">
                <a16:creationId xmlns:a16="http://schemas.microsoft.com/office/drawing/2014/main" id="{12905C2F-4A8E-4844-9017-2D45063B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6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3. </a:t>
            </a:r>
            <a:r>
              <a:rPr lang="en-GB" b="1" dirty="0" err="1"/>
              <a:t>Interactie</a:t>
            </a:r>
            <a:r>
              <a:rPr lang="en-GB" b="1" dirty="0"/>
              <a:t> </a:t>
            </a:r>
            <a:r>
              <a:rPr lang="en-GB" b="1" dirty="0" err="1"/>
              <a:t>foto</a:t>
            </a:r>
            <a:endParaRPr lang="en-GB" b="1" dirty="0"/>
          </a:p>
          <a:p>
            <a:pPr algn="l"/>
            <a:endParaRPr lang="en-GB" dirty="0"/>
          </a:p>
          <a:p>
            <a:pPr algn="l"/>
            <a:r>
              <a:rPr lang="en-GB" dirty="0"/>
              <a:t>Wat </a:t>
            </a:r>
            <a:r>
              <a:rPr lang="en-GB" dirty="0" err="1"/>
              <a:t>gebeurt</a:t>
            </a:r>
            <a:r>
              <a:rPr lang="en-GB" dirty="0"/>
              <a:t> er? </a:t>
            </a:r>
          </a:p>
          <a:p>
            <a:pPr algn="l"/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emotie</a:t>
            </a:r>
            <a:r>
              <a:rPr lang="en-GB" dirty="0"/>
              <a:t>, </a:t>
            </a:r>
            <a:r>
              <a:rPr lang="en-GB" dirty="0" err="1"/>
              <a:t>interactie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onderling</a:t>
            </a:r>
            <a:r>
              <a:rPr lang="en-GB" dirty="0"/>
              <a:t> of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interactie</a:t>
            </a:r>
            <a:r>
              <a:rPr lang="en-GB" dirty="0"/>
              <a:t> met de </a:t>
            </a:r>
            <a:r>
              <a:rPr lang="en-GB" dirty="0" err="1"/>
              <a:t>omgeving</a:t>
            </a:r>
            <a:r>
              <a:rPr lang="en-GB" dirty="0"/>
              <a:t>. 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Bv</a:t>
            </a:r>
            <a:r>
              <a:rPr lang="en-GB" dirty="0"/>
              <a:t>: de </a:t>
            </a:r>
            <a:r>
              <a:rPr lang="en-GB" dirty="0" err="1"/>
              <a:t>tranen</a:t>
            </a:r>
            <a:r>
              <a:rPr lang="en-GB" dirty="0"/>
              <a:t> van </a:t>
            </a:r>
            <a:r>
              <a:rPr lang="en-GB" dirty="0" err="1"/>
              <a:t>geluk</a:t>
            </a:r>
            <a:r>
              <a:rPr lang="en-GB" dirty="0"/>
              <a:t> van de </a:t>
            </a:r>
            <a:r>
              <a:rPr lang="en-GB" dirty="0" err="1"/>
              <a:t>ouders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vriendinnen</a:t>
            </a:r>
            <a:r>
              <a:rPr lang="en-GB" dirty="0"/>
              <a:t> van de </a:t>
            </a:r>
            <a:r>
              <a:rPr lang="en-GB" dirty="0" err="1"/>
              <a:t>bruid</a:t>
            </a:r>
            <a:r>
              <a:rPr lang="en-GB" dirty="0"/>
              <a:t>.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9650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410</Words>
  <Application>Microsoft Macintosh PowerPoint</Application>
  <PresentationFormat>Widescreen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LIFE</vt:lpstr>
      <vt:lpstr>Wat is LIFE?</vt:lpstr>
      <vt:lpstr>Wat is LIFE?</vt:lpstr>
      <vt:lpstr>LIFE - FORMULE</vt:lpstr>
      <vt:lpstr>LIFE</vt:lpstr>
      <vt:lpstr>PowerPoint Presentation</vt:lpstr>
      <vt:lpstr>LIFE</vt:lpstr>
      <vt:lpstr>PowerPoint Presentation</vt:lpstr>
      <vt:lpstr>LIFE</vt:lpstr>
      <vt:lpstr>PowerPoint Presentation</vt:lpstr>
      <vt:lpstr>LIFE</vt:lpstr>
      <vt:lpstr>PowerPoint Presentation</vt:lpstr>
      <vt:lpstr>LIFE</vt:lpstr>
      <vt:lpstr>PowerPoint Presentation</vt:lpstr>
      <vt:lpstr>LIFE</vt:lpstr>
      <vt:lpstr>PowerPoint Presentation</vt:lpstr>
      <vt:lpstr>LIFE</vt:lpstr>
      <vt:lpstr>PowerPoint Presentation</vt:lpstr>
      <vt:lpstr>LIFE</vt:lpstr>
      <vt:lpstr>PowerPoint Presentation</vt:lpstr>
      <vt:lpstr>Het verhaal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</dc:title>
  <dc:creator>Kristel Nijskens</dc:creator>
  <cp:lastModifiedBy>Kristel Nijskens</cp:lastModifiedBy>
  <cp:revision>2</cp:revision>
  <dcterms:created xsi:type="dcterms:W3CDTF">2022-02-07T11:40:34Z</dcterms:created>
  <dcterms:modified xsi:type="dcterms:W3CDTF">2022-02-07T12:30:56Z</dcterms:modified>
</cp:coreProperties>
</file>