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3" r:id="rId4"/>
    <p:sldId id="261" r:id="rId5"/>
    <p:sldId id="264" r:id="rId6"/>
    <p:sldId id="262" r:id="rId7"/>
    <p:sldId id="265" r:id="rId8"/>
    <p:sldId id="286" r:id="rId9"/>
    <p:sldId id="266" r:id="rId10"/>
    <p:sldId id="285" r:id="rId11"/>
    <p:sldId id="268" r:id="rId12"/>
    <p:sldId id="284" r:id="rId13"/>
    <p:sldId id="267" r:id="rId14"/>
    <p:sldId id="283" r:id="rId15"/>
    <p:sldId id="269" r:id="rId16"/>
    <p:sldId id="282" r:id="rId17"/>
    <p:sldId id="270" r:id="rId18"/>
    <p:sldId id="276" r:id="rId19"/>
    <p:sldId id="271" r:id="rId20"/>
    <p:sldId id="277" r:id="rId21"/>
    <p:sldId id="272" r:id="rId22"/>
    <p:sldId id="278" r:id="rId23"/>
    <p:sldId id="273" r:id="rId24"/>
    <p:sldId id="279" r:id="rId25"/>
    <p:sldId id="274" r:id="rId26"/>
    <p:sldId id="280" r:id="rId27"/>
    <p:sldId id="275" r:id="rId28"/>
    <p:sldId id="281" r:id="rId29"/>
    <p:sldId id="289" r:id="rId30"/>
    <p:sldId id="294" r:id="rId31"/>
    <p:sldId id="290" r:id="rId32"/>
    <p:sldId id="293" r:id="rId33"/>
    <p:sldId id="291" r:id="rId34"/>
    <p:sldId id="288" r:id="rId35"/>
    <p:sldId id="295" r:id="rId36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30"/>
  </p:normalViewPr>
  <p:slideViewPr>
    <p:cSldViewPr snapToGrid="0" snapToObjects="1">
      <p:cViewPr varScale="1">
        <p:scale>
          <a:sx n="92" d="100"/>
          <a:sy n="92" d="100"/>
        </p:scale>
        <p:origin x="7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D7F68-101C-1A49-8841-EFA0F1A3D1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32D8A5-F8C4-104B-86A4-0C061291C0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0FBC1C-5582-A64A-BB96-B30E2F8CB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06681-9E17-5E44-8941-824F0D7FEB37}" type="datetimeFigureOut">
              <a:rPr lang="en-BE" smtClean="0"/>
              <a:t>27/03/2022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5CFD4-A907-634D-9A25-D6BBD392C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BBD83-C1A4-5D4D-A31C-4E743CBFD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C81B6-CABD-D049-B538-151FF2407786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083501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01D1D-F69E-4143-BE15-1625433C0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F6E497-18E0-1F42-B98D-57F088482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8ABBD-B330-444C-8399-E2EAE1683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06681-9E17-5E44-8941-824F0D7FEB37}" type="datetimeFigureOut">
              <a:rPr lang="en-BE" smtClean="0"/>
              <a:t>27/03/2022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2540FA-C180-9744-94CF-02A338AAF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0576B-4210-6541-BA8D-6D85F499E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C81B6-CABD-D049-B538-151FF2407786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250968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ABC0C0-C5E0-1841-9DFF-8FC2B267AE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26E04E-2BCE-AC41-AB0F-AD5796968C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C9CC6-0C7F-9544-A5D4-42F11A14B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06681-9E17-5E44-8941-824F0D7FEB37}" type="datetimeFigureOut">
              <a:rPr lang="en-BE" smtClean="0"/>
              <a:t>27/03/2022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E82D8-7D6B-8F45-B943-81E70B1C3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D81E2B-AF99-444F-BC89-98C6A6BD4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C81B6-CABD-D049-B538-151FF2407786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291759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C5537-6A02-2E42-98AD-9C9CF21FC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96EB4-44EA-FA48-8A7B-77996B3A00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105DF-7672-3444-9844-9E8709EEC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06681-9E17-5E44-8941-824F0D7FEB37}" type="datetimeFigureOut">
              <a:rPr lang="en-BE" smtClean="0"/>
              <a:t>27/03/2022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7FF2B-4683-2342-B0F9-F3F9EC765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12014-E4C9-944F-80C6-58FDA747C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C81B6-CABD-D049-B538-151FF2407786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449179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AEE86-7AC6-1F48-9BC2-69A5DF909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7C22B9-86BF-DA45-A9B0-4C7E49487C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EE08A-E8DD-F545-BA19-22F5506E7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06681-9E17-5E44-8941-824F0D7FEB37}" type="datetimeFigureOut">
              <a:rPr lang="en-BE" smtClean="0"/>
              <a:t>27/03/2022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361919-FE36-884E-884A-D836EFDBA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C3DC15-22B5-D14C-B7BD-16F03AA8B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C81B6-CABD-D049-B538-151FF2407786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683520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3F51F-7127-B947-AD4A-1C9C19E7A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C6918-1A14-8D48-AB28-DA3D14E480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DC546C-53F0-1944-BF24-B888CF4284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A0435E-91A8-C444-8123-7137C0155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06681-9E17-5E44-8941-824F0D7FEB37}" type="datetimeFigureOut">
              <a:rPr lang="en-BE" smtClean="0"/>
              <a:t>27/03/2022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7C31EB-BDF2-5D4C-900A-B31EBEC74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9D3863-9327-7348-90EA-B2F28B3F0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C81B6-CABD-D049-B538-151FF2407786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052998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FC40A-2F00-BF41-B647-B6BAAD803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86927-E1BD-4043-ABEA-DD3FFDAD35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B1D10C-8E1A-C845-AF4D-FBB471BBC1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1F6E9-A6C1-3E40-881C-B5EF8E75DD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706D0C-1CD9-6D4F-A5F7-A3A70B6424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E7FAA9-EDEE-A94D-8284-D69665A9E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06681-9E17-5E44-8941-824F0D7FEB37}" type="datetimeFigureOut">
              <a:rPr lang="en-BE" smtClean="0"/>
              <a:t>27/03/2022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A9211E-3902-CB40-886E-6E972A0F4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6D5B39-A0F8-3A48-BC94-5F5CB61D3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C81B6-CABD-D049-B538-151FF2407786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512902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30A38-A01C-AD44-8DE9-07A54F2F9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5CFCB6-9377-1940-AEEB-D63FD4F44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06681-9E17-5E44-8941-824F0D7FEB37}" type="datetimeFigureOut">
              <a:rPr lang="en-BE" smtClean="0"/>
              <a:t>27/03/2022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153A1D-49E8-3D47-8C06-12550E315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3276C3-44E3-9C4A-B9D1-E035B796F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C81B6-CABD-D049-B538-151FF2407786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74932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CF8DAD-A7E5-ED4D-A17A-ECB235704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06681-9E17-5E44-8941-824F0D7FEB37}" type="datetimeFigureOut">
              <a:rPr lang="en-BE" smtClean="0"/>
              <a:t>27/03/2022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4670E4-8154-8645-B40E-8FD093E3A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9A1273-2E28-4C40-894B-A73C74138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C81B6-CABD-D049-B538-151FF2407786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24556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88499-26B4-8D4A-BF0B-69678623C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28E2E7-0933-7242-A2BA-DE3BF3AAB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F62A7A-9C15-0940-B787-1D44E2DE47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6752DA-6C69-5B47-88F5-2EA26AFEB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06681-9E17-5E44-8941-824F0D7FEB37}" type="datetimeFigureOut">
              <a:rPr lang="en-BE" smtClean="0"/>
              <a:t>27/03/2022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79DA9F-0041-4449-908E-6D9DA2F20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63BC96-DE4F-1D43-A46E-AB23ABA0E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C81B6-CABD-D049-B538-151FF2407786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255603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2C979-D396-2449-BC37-5B113EB1E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12C501-958D-4043-AFF0-4D418A7478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430F10-543D-6142-A01F-22671A6060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749556-7A04-9043-87D0-8E917D6D8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06681-9E17-5E44-8941-824F0D7FEB37}" type="datetimeFigureOut">
              <a:rPr lang="en-BE" smtClean="0"/>
              <a:t>27/03/2022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5743D9-EDAF-1E41-AD9A-83EC69879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A6E7A8-1AE6-B541-9E30-31CE127BD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C81B6-CABD-D049-B538-151FF2407786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446536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028744-6553-9D4A-A098-7DEFF89CA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BC0D1-7BAC-4E4E-A841-26DCB4996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8D61A-75C5-B64B-A98E-13AC4F9011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06681-9E17-5E44-8941-824F0D7FEB37}" type="datetimeFigureOut">
              <a:rPr lang="en-BE" smtClean="0"/>
              <a:t>27/03/2022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3D5AF-9105-C84D-990C-CEC0212402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4B145-8031-E64A-BA09-D1F9763B5A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C81B6-CABD-D049-B538-151FF2407786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14328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CDDFB-2AE7-D34A-839F-BE848F5D87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BE" dirty="0"/>
              <a:t>Straatfotografie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818711-C86E-794F-BE67-85C6A0A123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BE" dirty="0"/>
              <a:t>28 maart 2022</a:t>
            </a:r>
          </a:p>
        </p:txBody>
      </p:sp>
    </p:spTree>
    <p:extLst>
      <p:ext uri="{BB962C8B-B14F-4D97-AF65-F5344CB8AC3E}">
        <p14:creationId xmlns:p14="http://schemas.microsoft.com/office/powerpoint/2010/main" val="234157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alking up a flight of stairs&#10;&#10;Description automatically generated with low confidence">
            <a:extLst>
              <a:ext uri="{FF2B5EF4-FFF2-40B4-BE49-F238E27FC236}">
                <a16:creationId xmlns:a16="http://schemas.microsoft.com/office/drawing/2014/main" id="{5A23D351-68EE-4640-8EFC-BF6FAAE77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00" y="25400"/>
            <a:ext cx="673100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135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6818711-C86E-794F-BE67-85C6A0A123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44436"/>
            <a:ext cx="9144000" cy="3013364"/>
          </a:xfrm>
        </p:spPr>
        <p:txBody>
          <a:bodyPr>
            <a:normAutofit/>
          </a:bodyPr>
          <a:lstStyle/>
          <a:p>
            <a:pPr algn="l"/>
            <a:r>
              <a:rPr lang="en-BE" dirty="0"/>
              <a:t>3. Speel met die schaduw.</a:t>
            </a:r>
          </a:p>
          <a:p>
            <a:pPr algn="l"/>
            <a:endParaRPr lang="en-BE" dirty="0"/>
          </a:p>
          <a:p>
            <a:pPr algn="l"/>
            <a:endParaRPr lang="en-B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34E0C55-3135-7E45-B497-3DD0C3D2BF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58837"/>
          </a:xfrm>
        </p:spPr>
        <p:txBody>
          <a:bodyPr>
            <a:normAutofit fontScale="90000"/>
          </a:bodyPr>
          <a:lstStyle/>
          <a:p>
            <a:r>
              <a:rPr lang="en-BE" dirty="0"/>
              <a:t>Tips</a:t>
            </a:r>
          </a:p>
        </p:txBody>
      </p:sp>
    </p:spTree>
    <p:extLst>
      <p:ext uri="{BB962C8B-B14F-4D97-AF65-F5344CB8AC3E}">
        <p14:creationId xmlns:p14="http://schemas.microsoft.com/office/powerpoint/2010/main" val="2225857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B59F310-E3C5-9B46-B70C-623A0BC74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1955" y="0"/>
            <a:ext cx="69480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895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6818711-C86E-794F-BE67-85C6A0A123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44436"/>
            <a:ext cx="9144000" cy="3013364"/>
          </a:xfrm>
        </p:spPr>
        <p:txBody>
          <a:bodyPr>
            <a:normAutofit/>
          </a:bodyPr>
          <a:lstStyle/>
          <a:p>
            <a:pPr algn="l"/>
            <a:r>
              <a:rPr lang="en-BE" dirty="0"/>
              <a:t>4. Gebruik verschillende camerainstellingen op dezelfde locatie.</a:t>
            </a:r>
          </a:p>
          <a:p>
            <a:pPr algn="l"/>
            <a:endParaRPr lang="en-B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34E0C55-3135-7E45-B497-3DD0C3D2BF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58837"/>
          </a:xfrm>
        </p:spPr>
        <p:txBody>
          <a:bodyPr>
            <a:normAutofit fontScale="90000"/>
          </a:bodyPr>
          <a:lstStyle/>
          <a:p>
            <a:r>
              <a:rPr lang="en-BE" dirty="0"/>
              <a:t>Tips</a:t>
            </a:r>
          </a:p>
        </p:txBody>
      </p:sp>
    </p:spTree>
    <p:extLst>
      <p:ext uri="{BB962C8B-B14F-4D97-AF65-F5344CB8AC3E}">
        <p14:creationId xmlns:p14="http://schemas.microsoft.com/office/powerpoint/2010/main" val="1212927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4A826B4-0647-8440-BF85-6094661DF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0" y="946150"/>
            <a:ext cx="8737600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47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6818711-C86E-794F-BE67-85C6A0A123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44436"/>
            <a:ext cx="9144000" cy="3013364"/>
          </a:xfrm>
        </p:spPr>
        <p:txBody>
          <a:bodyPr>
            <a:normAutofit/>
          </a:bodyPr>
          <a:lstStyle/>
          <a:p>
            <a:pPr marL="457200" indent="-457200" algn="l">
              <a:buAutoNum type="arabicPeriod" startAt="5"/>
            </a:pPr>
            <a:r>
              <a:rPr lang="en-BE" dirty="0"/>
              <a:t>Fotografeer niet alleen mensen.  Ook voorwerpen, dieren en architectuur zijn zeer dankbaar.</a:t>
            </a:r>
          </a:p>
          <a:p>
            <a:pPr algn="l"/>
            <a:endParaRPr lang="en-B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34E0C55-3135-7E45-B497-3DD0C3D2BF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58837"/>
          </a:xfrm>
        </p:spPr>
        <p:txBody>
          <a:bodyPr>
            <a:normAutofit fontScale="90000"/>
          </a:bodyPr>
          <a:lstStyle/>
          <a:p>
            <a:r>
              <a:rPr lang="en-BE" dirty="0"/>
              <a:t>Tips</a:t>
            </a:r>
          </a:p>
        </p:txBody>
      </p:sp>
    </p:spTree>
    <p:extLst>
      <p:ext uri="{BB962C8B-B14F-4D97-AF65-F5344CB8AC3E}">
        <p14:creationId xmlns:p14="http://schemas.microsoft.com/office/powerpoint/2010/main" val="2390160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icycle parked on a sidewalk&#10;&#10;Description automatically generated with low confidence">
            <a:extLst>
              <a:ext uri="{FF2B5EF4-FFF2-40B4-BE49-F238E27FC236}">
                <a16:creationId xmlns:a16="http://schemas.microsoft.com/office/drawing/2014/main" id="{1C6DE799-7C18-EC4A-A353-5D28D1A51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305" y="676509"/>
            <a:ext cx="9255389" cy="550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737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6818711-C86E-794F-BE67-85C6A0A123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44436"/>
            <a:ext cx="9144000" cy="3013364"/>
          </a:xfrm>
        </p:spPr>
        <p:txBody>
          <a:bodyPr>
            <a:normAutofit/>
          </a:bodyPr>
          <a:lstStyle/>
          <a:p>
            <a:pPr algn="l"/>
            <a:r>
              <a:rPr lang="en-BE" dirty="0"/>
              <a:t>6. Zoek elementen die elkaar versterken.</a:t>
            </a:r>
          </a:p>
          <a:p>
            <a:pPr algn="l"/>
            <a:endParaRPr lang="en-B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34E0C55-3135-7E45-B497-3DD0C3D2BF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58837"/>
          </a:xfrm>
        </p:spPr>
        <p:txBody>
          <a:bodyPr>
            <a:normAutofit fontScale="90000"/>
          </a:bodyPr>
          <a:lstStyle/>
          <a:p>
            <a:r>
              <a:rPr lang="en-BE" dirty="0"/>
              <a:t>Tips</a:t>
            </a:r>
          </a:p>
        </p:txBody>
      </p:sp>
    </p:spTree>
    <p:extLst>
      <p:ext uri="{BB962C8B-B14F-4D97-AF65-F5344CB8AC3E}">
        <p14:creationId xmlns:p14="http://schemas.microsoft.com/office/powerpoint/2010/main" val="2401580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sitting on a bench&#10;&#10;Description automatically generated with medium confidence">
            <a:extLst>
              <a:ext uri="{FF2B5EF4-FFF2-40B4-BE49-F238E27FC236}">
                <a16:creationId xmlns:a16="http://schemas.microsoft.com/office/drawing/2014/main" id="{D1058E39-2414-9740-B70A-ABA39E2FE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1062" y="0"/>
            <a:ext cx="69698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8737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6818711-C86E-794F-BE67-85C6A0A123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44436"/>
            <a:ext cx="9144000" cy="3013364"/>
          </a:xfrm>
        </p:spPr>
        <p:txBody>
          <a:bodyPr>
            <a:normAutofit/>
          </a:bodyPr>
          <a:lstStyle/>
          <a:p>
            <a:pPr algn="l"/>
            <a:r>
              <a:rPr lang="en-BE" dirty="0"/>
              <a:t>7. Humor</a:t>
            </a:r>
          </a:p>
          <a:p>
            <a:pPr algn="l"/>
            <a:endParaRPr lang="en-B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34E0C55-3135-7E45-B497-3DD0C3D2BF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58837"/>
          </a:xfrm>
        </p:spPr>
        <p:txBody>
          <a:bodyPr>
            <a:normAutofit fontScale="90000"/>
          </a:bodyPr>
          <a:lstStyle/>
          <a:p>
            <a:r>
              <a:rPr lang="en-BE" dirty="0"/>
              <a:t>Tips</a:t>
            </a:r>
          </a:p>
        </p:txBody>
      </p:sp>
    </p:spTree>
    <p:extLst>
      <p:ext uri="{BB962C8B-B14F-4D97-AF65-F5344CB8AC3E}">
        <p14:creationId xmlns:p14="http://schemas.microsoft.com/office/powerpoint/2010/main" val="875448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6818711-C86E-794F-BE67-85C6A0A123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44436"/>
            <a:ext cx="9144000" cy="3013364"/>
          </a:xfrm>
        </p:spPr>
        <p:txBody>
          <a:bodyPr/>
          <a:lstStyle/>
          <a:p>
            <a:pPr algn="l"/>
            <a:r>
              <a:rPr lang="en-US" dirty="0"/>
              <a:t>In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Europese</a:t>
            </a:r>
            <a:r>
              <a:rPr lang="en-US" dirty="0"/>
              <a:t> </a:t>
            </a:r>
            <a:r>
              <a:rPr lang="en-US" dirty="0" err="1"/>
              <a:t>landen</a:t>
            </a:r>
            <a:r>
              <a:rPr lang="en-US" dirty="0"/>
              <a:t>, </a:t>
            </a:r>
            <a:r>
              <a:rPr lang="en-US" dirty="0" err="1"/>
              <a:t>waaronder</a:t>
            </a:r>
            <a:r>
              <a:rPr lang="en-US" dirty="0"/>
              <a:t> Nederland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België</a:t>
            </a:r>
            <a:r>
              <a:rPr lang="en-US" dirty="0"/>
              <a:t>, </a:t>
            </a:r>
            <a:r>
              <a:rPr lang="en-US" dirty="0" err="1"/>
              <a:t>geldt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je </a:t>
            </a:r>
            <a:r>
              <a:rPr lang="en-US" dirty="0" err="1"/>
              <a:t>mensen</a:t>
            </a:r>
            <a:r>
              <a:rPr lang="en-US" dirty="0"/>
              <a:t> op </a:t>
            </a:r>
            <a:r>
              <a:rPr lang="en-US" dirty="0" err="1"/>
              <a:t>straat</a:t>
            </a:r>
            <a:r>
              <a:rPr lang="en-US" dirty="0"/>
              <a:t> </a:t>
            </a:r>
            <a:r>
              <a:rPr lang="en-US" dirty="0" err="1"/>
              <a:t>ongevraagd</a:t>
            </a:r>
            <a:r>
              <a:rPr lang="en-US" dirty="0"/>
              <a:t> mag </a:t>
            </a:r>
            <a:r>
              <a:rPr lang="en-US" dirty="0" err="1"/>
              <a:t>fotograferen</a:t>
            </a:r>
            <a:r>
              <a:rPr lang="en-US" dirty="0"/>
              <a:t>. Je in de </a:t>
            </a:r>
            <a:r>
              <a:rPr lang="en-US" dirty="0" err="1"/>
              <a:t>openbare</a:t>
            </a:r>
            <a:r>
              <a:rPr lang="en-US" dirty="0"/>
              <a:t> </a:t>
            </a:r>
            <a:r>
              <a:rPr lang="en-US" dirty="0" err="1"/>
              <a:t>ruimte</a:t>
            </a:r>
            <a:r>
              <a:rPr lang="en-US" dirty="0"/>
              <a:t> </a:t>
            </a:r>
            <a:r>
              <a:rPr lang="en-US" dirty="0" err="1"/>
              <a:t>begeven</a:t>
            </a:r>
            <a:r>
              <a:rPr lang="en-US" dirty="0"/>
              <a:t> </a:t>
            </a:r>
            <a:r>
              <a:rPr lang="en-US" dirty="0" err="1"/>
              <a:t>wordt</a:t>
            </a:r>
            <a:r>
              <a:rPr lang="en-US" dirty="0"/>
              <a:t> </a:t>
            </a:r>
            <a:r>
              <a:rPr lang="en-US" dirty="0" err="1"/>
              <a:t>gezien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stilzwijgend</a:t>
            </a:r>
            <a:r>
              <a:rPr lang="en-US" dirty="0"/>
              <a:t> </a:t>
            </a:r>
            <a:r>
              <a:rPr lang="en-US" dirty="0" err="1"/>
              <a:t>toestemming</a:t>
            </a:r>
            <a:r>
              <a:rPr lang="en-US" dirty="0"/>
              <a:t> </a:t>
            </a:r>
            <a:r>
              <a:rPr lang="en-US" dirty="0" err="1"/>
              <a:t>geven</a:t>
            </a:r>
            <a:r>
              <a:rPr lang="en-US" dirty="0"/>
              <a:t> om </a:t>
            </a:r>
            <a:r>
              <a:rPr lang="en-US" dirty="0" err="1"/>
              <a:t>gefotografeerd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.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MAAR… het </a:t>
            </a:r>
            <a:r>
              <a:rPr lang="en-US" dirty="0" err="1"/>
              <a:t>publiceren</a:t>
            </a:r>
            <a:r>
              <a:rPr lang="en-US" dirty="0"/>
              <a:t> van die </a:t>
            </a:r>
            <a:r>
              <a:rPr lang="en-US" dirty="0" err="1"/>
              <a:t>foto’s</a:t>
            </a:r>
            <a:r>
              <a:rPr lang="en-US" dirty="0"/>
              <a:t> is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ander</a:t>
            </a:r>
            <a:r>
              <a:rPr lang="en-US" dirty="0"/>
              <a:t> </a:t>
            </a:r>
            <a:r>
              <a:rPr lang="en-US" dirty="0" err="1"/>
              <a:t>verhaal</a:t>
            </a:r>
            <a:r>
              <a:rPr lang="en-US" dirty="0"/>
              <a:t>.</a:t>
            </a:r>
            <a:endParaRPr lang="en-BE" dirty="0"/>
          </a:p>
          <a:p>
            <a:pPr algn="l"/>
            <a:endParaRPr lang="en-B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34E0C55-3135-7E45-B497-3DD0C3D2BF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58837"/>
          </a:xfrm>
        </p:spPr>
        <p:txBody>
          <a:bodyPr>
            <a:normAutofit fontScale="90000"/>
          </a:bodyPr>
          <a:lstStyle/>
          <a:p>
            <a:r>
              <a:rPr lang="en-BE" dirty="0"/>
              <a:t>Ken je rechten en plichten</a:t>
            </a:r>
          </a:p>
        </p:txBody>
      </p:sp>
    </p:spTree>
    <p:extLst>
      <p:ext uri="{BB962C8B-B14F-4D97-AF65-F5344CB8AC3E}">
        <p14:creationId xmlns:p14="http://schemas.microsoft.com/office/powerpoint/2010/main" val="20501983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mage&#10;&#10;Description automatically generated">
            <a:extLst>
              <a:ext uri="{FF2B5EF4-FFF2-40B4-BE49-F238E27FC236}">
                <a16:creationId xmlns:a16="http://schemas.microsoft.com/office/drawing/2014/main" id="{B3B5E101-04FF-B343-A9D5-2A4340C46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533" y="30469"/>
            <a:ext cx="6874933" cy="679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286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6818711-C86E-794F-BE67-85C6A0A123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44436"/>
            <a:ext cx="9144000" cy="3013364"/>
          </a:xfrm>
        </p:spPr>
        <p:txBody>
          <a:bodyPr>
            <a:normAutofit/>
          </a:bodyPr>
          <a:lstStyle/>
          <a:p>
            <a:pPr algn="l"/>
            <a:r>
              <a:rPr lang="en-BE" dirty="0"/>
              <a:t>8. Speel met beweging en emotie.</a:t>
            </a:r>
          </a:p>
          <a:p>
            <a:pPr algn="l"/>
            <a:endParaRPr lang="en-B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34E0C55-3135-7E45-B497-3DD0C3D2BF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58837"/>
          </a:xfrm>
        </p:spPr>
        <p:txBody>
          <a:bodyPr>
            <a:normAutofit fontScale="90000"/>
          </a:bodyPr>
          <a:lstStyle/>
          <a:p>
            <a:r>
              <a:rPr lang="en-BE" dirty="0"/>
              <a:t>Tips</a:t>
            </a:r>
          </a:p>
        </p:txBody>
      </p:sp>
    </p:spTree>
    <p:extLst>
      <p:ext uri="{BB962C8B-B14F-4D97-AF65-F5344CB8AC3E}">
        <p14:creationId xmlns:p14="http://schemas.microsoft.com/office/powerpoint/2010/main" val="2700009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riding a scooter&#10;&#10;Description automatically generated">
            <a:extLst>
              <a:ext uri="{FF2B5EF4-FFF2-40B4-BE49-F238E27FC236}">
                <a16:creationId xmlns:a16="http://schemas.microsoft.com/office/drawing/2014/main" id="{56F9E5A3-93E2-4B41-83FF-4E28FCFA6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550" y="698500"/>
            <a:ext cx="8216900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1010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6818711-C86E-794F-BE67-85C6A0A123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44436"/>
            <a:ext cx="9144000" cy="3013364"/>
          </a:xfrm>
        </p:spPr>
        <p:txBody>
          <a:bodyPr>
            <a:normAutofit/>
          </a:bodyPr>
          <a:lstStyle/>
          <a:p>
            <a:pPr algn="l"/>
            <a:r>
              <a:rPr lang="en-BE" dirty="0"/>
              <a:t>9.  Naast schaduw: speel ook met (kleur)contrast. Of speel met complementaire kleuren.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34E0C55-3135-7E45-B497-3DD0C3D2BF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58837"/>
          </a:xfrm>
        </p:spPr>
        <p:txBody>
          <a:bodyPr>
            <a:normAutofit fontScale="90000"/>
          </a:bodyPr>
          <a:lstStyle/>
          <a:p>
            <a:r>
              <a:rPr lang="en-BE" dirty="0"/>
              <a:t>Tips</a:t>
            </a:r>
          </a:p>
        </p:txBody>
      </p:sp>
    </p:spTree>
    <p:extLst>
      <p:ext uri="{BB962C8B-B14F-4D97-AF65-F5344CB8AC3E}">
        <p14:creationId xmlns:p14="http://schemas.microsoft.com/office/powerpoint/2010/main" val="10981174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riding a bicycle&#10;&#10;Description automatically generated with medium confidence">
            <a:extLst>
              <a:ext uri="{FF2B5EF4-FFF2-40B4-BE49-F238E27FC236}">
                <a16:creationId xmlns:a16="http://schemas.microsoft.com/office/drawing/2014/main" id="{1C554BA7-4FC3-194B-A700-E315313B4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1666" y="62032"/>
            <a:ext cx="6688667" cy="673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0962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6818711-C86E-794F-BE67-85C6A0A123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44436"/>
            <a:ext cx="9144000" cy="3013364"/>
          </a:xfrm>
        </p:spPr>
        <p:txBody>
          <a:bodyPr>
            <a:normAutofit/>
          </a:bodyPr>
          <a:lstStyle/>
          <a:p>
            <a:pPr algn="l"/>
            <a:r>
              <a:rPr lang="en-BE" dirty="0"/>
              <a:t>10.  Blijf fotograferen. Ook al denk je dat je de foto al hebt.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34E0C55-3135-7E45-B497-3DD0C3D2BF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58837"/>
          </a:xfrm>
        </p:spPr>
        <p:txBody>
          <a:bodyPr>
            <a:normAutofit fontScale="90000"/>
          </a:bodyPr>
          <a:lstStyle/>
          <a:p>
            <a:r>
              <a:rPr lang="en-BE" dirty="0"/>
              <a:t>Tips</a:t>
            </a:r>
          </a:p>
        </p:txBody>
      </p:sp>
    </p:spTree>
    <p:extLst>
      <p:ext uri="{BB962C8B-B14F-4D97-AF65-F5344CB8AC3E}">
        <p14:creationId xmlns:p14="http://schemas.microsoft.com/office/powerpoint/2010/main" val="5798220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riding a bicycle&#10;&#10;Description automatically generated with medium confidence">
            <a:extLst>
              <a:ext uri="{FF2B5EF4-FFF2-40B4-BE49-F238E27FC236}">
                <a16:creationId xmlns:a16="http://schemas.microsoft.com/office/drawing/2014/main" id="{42AEFE1B-DE5B-6A45-AEC2-7EE2062AC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239" y="0"/>
            <a:ext cx="69835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2358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6818711-C86E-794F-BE67-85C6A0A123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44436"/>
            <a:ext cx="9144000" cy="3013364"/>
          </a:xfrm>
        </p:spPr>
        <p:txBody>
          <a:bodyPr>
            <a:normAutofit/>
          </a:bodyPr>
          <a:lstStyle/>
          <a:p>
            <a:pPr algn="l"/>
            <a:r>
              <a:rPr lang="en-BE" dirty="0"/>
              <a:t>11.  Experimenteer met nieuwe perspectieven.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34E0C55-3135-7E45-B497-3DD0C3D2BF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58837"/>
          </a:xfrm>
        </p:spPr>
        <p:txBody>
          <a:bodyPr>
            <a:normAutofit fontScale="90000"/>
          </a:bodyPr>
          <a:lstStyle/>
          <a:p>
            <a:r>
              <a:rPr lang="en-BE" dirty="0"/>
              <a:t>Tips</a:t>
            </a:r>
          </a:p>
        </p:txBody>
      </p:sp>
    </p:spTree>
    <p:extLst>
      <p:ext uri="{BB962C8B-B14F-4D97-AF65-F5344CB8AC3E}">
        <p14:creationId xmlns:p14="http://schemas.microsoft.com/office/powerpoint/2010/main" val="19345656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F1AF19E4-DFF4-F844-BED2-88646351A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700" y="508000"/>
            <a:ext cx="8864600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9287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6818711-C86E-794F-BE67-85C6A0A123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44436"/>
            <a:ext cx="9144000" cy="3013364"/>
          </a:xfrm>
        </p:spPr>
        <p:txBody>
          <a:bodyPr>
            <a:normAutofit/>
          </a:bodyPr>
          <a:lstStyle/>
          <a:p>
            <a:pPr algn="l"/>
            <a:r>
              <a:rPr lang="en-BE" dirty="0"/>
              <a:t>12.  Symmetrie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34E0C55-3135-7E45-B497-3DD0C3D2BF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58837"/>
          </a:xfrm>
        </p:spPr>
        <p:txBody>
          <a:bodyPr>
            <a:normAutofit fontScale="90000"/>
          </a:bodyPr>
          <a:lstStyle/>
          <a:p>
            <a:r>
              <a:rPr lang="en-BE" dirty="0"/>
              <a:t>Tips</a:t>
            </a:r>
          </a:p>
        </p:txBody>
      </p:sp>
    </p:spTree>
    <p:extLst>
      <p:ext uri="{BB962C8B-B14F-4D97-AF65-F5344CB8AC3E}">
        <p14:creationId xmlns:p14="http://schemas.microsoft.com/office/powerpoint/2010/main" val="3900236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6818711-C86E-794F-BE67-85C6A0A123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44435"/>
            <a:ext cx="9144000" cy="3491201"/>
          </a:xfrm>
        </p:spPr>
        <p:txBody>
          <a:bodyPr>
            <a:noAutofit/>
          </a:bodyPr>
          <a:lstStyle/>
          <a:p>
            <a:pPr algn="l"/>
            <a:r>
              <a:rPr lang="en-US" dirty="0" err="1"/>
              <a:t>Bij</a:t>
            </a:r>
            <a:r>
              <a:rPr lang="en-US" dirty="0"/>
              <a:t> het </a:t>
            </a:r>
            <a:r>
              <a:rPr lang="en-US" dirty="0" err="1"/>
              <a:t>maken</a:t>
            </a:r>
            <a:r>
              <a:rPr lang="en-US" dirty="0"/>
              <a:t> van </a:t>
            </a:r>
            <a:r>
              <a:rPr lang="en-US" dirty="0" err="1"/>
              <a:t>foto’s</a:t>
            </a:r>
            <a:r>
              <a:rPr lang="en-US" dirty="0"/>
              <a:t> </a:t>
            </a:r>
            <a:r>
              <a:rPr lang="en-US" dirty="0" err="1"/>
              <a:t>moeten</a:t>
            </a:r>
            <a:r>
              <a:rPr lang="en-US" dirty="0"/>
              <a:t> we </a:t>
            </a:r>
            <a:r>
              <a:rPr lang="en-US" dirty="0" err="1"/>
              <a:t>volgens</a:t>
            </a:r>
            <a:r>
              <a:rPr lang="en-US" dirty="0"/>
              <a:t> de </a:t>
            </a:r>
            <a:r>
              <a:rPr lang="en-US" dirty="0" err="1"/>
              <a:t>Belgische</a:t>
            </a:r>
            <a:r>
              <a:rPr lang="en-US" dirty="0"/>
              <a:t> </a:t>
            </a:r>
            <a:r>
              <a:rPr lang="en-US" dirty="0" err="1"/>
              <a:t>wetgeving</a:t>
            </a:r>
            <a:r>
              <a:rPr lang="en-US" dirty="0"/>
              <a:t> op de </a:t>
            </a:r>
            <a:r>
              <a:rPr lang="en-US" dirty="0" err="1"/>
              <a:t>volgende</a:t>
            </a:r>
            <a:r>
              <a:rPr lang="en-US" dirty="0"/>
              <a:t> </a:t>
            </a:r>
            <a:r>
              <a:rPr lang="en-US" dirty="0" err="1"/>
              <a:t>zaken</a:t>
            </a:r>
            <a:r>
              <a:rPr lang="en-US" dirty="0"/>
              <a:t> </a:t>
            </a:r>
            <a:r>
              <a:rPr lang="en-US" dirty="0" err="1"/>
              <a:t>letten</a:t>
            </a:r>
            <a:r>
              <a:rPr lang="en-US" dirty="0"/>
              <a:t>:</a:t>
            </a:r>
          </a:p>
          <a:p>
            <a:pPr algn="l"/>
            <a:r>
              <a:rPr lang="en-US" dirty="0"/>
              <a:t>1. Maak je </a:t>
            </a:r>
            <a:r>
              <a:rPr lang="en-US" dirty="0" err="1"/>
              <a:t>een</a:t>
            </a:r>
            <a:r>
              <a:rPr lang="en-US" dirty="0"/>
              <a:t> </a:t>
            </a:r>
            <a:r>
              <a:rPr lang="en-US" i="1" dirty="0" err="1"/>
              <a:t>gericht</a:t>
            </a:r>
            <a:r>
              <a:rPr lang="en-US" i="1" dirty="0"/>
              <a:t> </a:t>
            </a:r>
            <a:r>
              <a:rPr lang="en-US" i="1" dirty="0" err="1"/>
              <a:t>beeld</a:t>
            </a:r>
            <a:r>
              <a:rPr lang="en-US" dirty="0"/>
              <a:t>, </a:t>
            </a:r>
            <a:r>
              <a:rPr lang="en-US" dirty="0" err="1"/>
              <a:t>heb</a:t>
            </a:r>
            <a:r>
              <a:rPr lang="en-US" dirty="0"/>
              <a:t> je </a:t>
            </a:r>
            <a:r>
              <a:rPr lang="en-US" dirty="0" err="1"/>
              <a:t>toestemming</a:t>
            </a:r>
            <a:r>
              <a:rPr lang="en-US" dirty="0"/>
              <a:t> </a:t>
            </a:r>
            <a:r>
              <a:rPr lang="en-US" dirty="0" err="1"/>
              <a:t>nodig</a:t>
            </a:r>
            <a:r>
              <a:rPr lang="en-US" dirty="0"/>
              <a:t> van de </a:t>
            </a:r>
            <a:r>
              <a:rPr lang="en-US" dirty="0" err="1"/>
              <a:t>persoon</a:t>
            </a:r>
            <a:r>
              <a:rPr lang="en-US" dirty="0"/>
              <a:t> of </a:t>
            </a:r>
            <a:r>
              <a:rPr lang="en-US" dirty="0" err="1"/>
              <a:t>personen</a:t>
            </a:r>
            <a:r>
              <a:rPr lang="en-US" dirty="0"/>
              <a:t> </a:t>
            </a:r>
            <a:r>
              <a:rPr lang="en-US" dirty="0" err="1"/>
              <a:t>waarop</a:t>
            </a:r>
            <a:r>
              <a:rPr lang="en-US" dirty="0"/>
              <a:t> de camera </a:t>
            </a:r>
            <a:r>
              <a:rPr lang="en-US" dirty="0" err="1"/>
              <a:t>gericht</a:t>
            </a:r>
            <a:r>
              <a:rPr lang="en-US" dirty="0"/>
              <a:t> is,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wanneer</a:t>
            </a:r>
            <a:r>
              <a:rPr lang="en-US" dirty="0"/>
              <a:t>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personen</a:t>
            </a:r>
            <a:r>
              <a:rPr lang="en-US" dirty="0"/>
              <a:t> </a:t>
            </a:r>
            <a:r>
              <a:rPr lang="en-US" dirty="0" err="1"/>
              <a:t>duidelijk</a:t>
            </a:r>
            <a:r>
              <a:rPr lang="en-US" dirty="0"/>
              <a:t> </a:t>
            </a:r>
            <a:r>
              <a:rPr lang="en-US" dirty="0" err="1"/>
              <a:t>herkenbaar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uitzondering</a:t>
            </a:r>
            <a:r>
              <a:rPr lang="en-US" dirty="0"/>
              <a:t> </a:t>
            </a:r>
            <a:r>
              <a:rPr lang="en-US" dirty="0" err="1"/>
              <a:t>geldt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journalisten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ze</a:t>
            </a:r>
            <a:r>
              <a:rPr lang="en-US" dirty="0"/>
              <a:t> de </a:t>
            </a:r>
            <a:r>
              <a:rPr lang="en-US" dirty="0" err="1"/>
              <a:t>foto</a:t>
            </a:r>
            <a:r>
              <a:rPr lang="en-US" dirty="0"/>
              <a:t> </a:t>
            </a:r>
            <a:r>
              <a:rPr lang="en-US" dirty="0" err="1"/>
              <a:t>maken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verslag</a:t>
            </a:r>
            <a:r>
              <a:rPr lang="en-US" dirty="0"/>
              <a:t> of </a:t>
            </a:r>
            <a:r>
              <a:rPr lang="en-US" dirty="0" err="1"/>
              <a:t>artikel</a:t>
            </a:r>
            <a:r>
              <a:rPr lang="en-US" dirty="0"/>
              <a:t>.</a:t>
            </a:r>
          </a:p>
          <a:p>
            <a:pPr algn="l"/>
            <a:r>
              <a:rPr lang="en-US" dirty="0"/>
              <a:t>2. Je </a:t>
            </a:r>
            <a:r>
              <a:rPr lang="en-US" dirty="0" err="1"/>
              <a:t>hebt</a:t>
            </a:r>
            <a:r>
              <a:rPr lang="en-US" dirty="0"/>
              <a:t> </a:t>
            </a:r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err="1"/>
              <a:t>toestemming</a:t>
            </a:r>
            <a:r>
              <a:rPr lang="en-US" dirty="0"/>
              <a:t> </a:t>
            </a:r>
            <a:r>
              <a:rPr lang="en-US" dirty="0" err="1"/>
              <a:t>nodig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 </a:t>
            </a:r>
            <a:r>
              <a:rPr lang="en-US" i="1" dirty="0" err="1"/>
              <a:t>niet</a:t>
            </a:r>
            <a:r>
              <a:rPr lang="en-US" i="1" dirty="0"/>
              <a:t> </a:t>
            </a:r>
            <a:r>
              <a:rPr lang="en-US" i="1" dirty="0" err="1"/>
              <a:t>gerichte</a:t>
            </a:r>
            <a:r>
              <a:rPr lang="en-US" i="1" dirty="0"/>
              <a:t> </a:t>
            </a:r>
            <a:r>
              <a:rPr lang="en-US" i="1" dirty="0" err="1"/>
              <a:t>beelden</a:t>
            </a:r>
            <a:r>
              <a:rPr lang="en-US" dirty="0"/>
              <a:t>, </a:t>
            </a:r>
            <a:r>
              <a:rPr lang="en-US" dirty="0" err="1"/>
              <a:t>dus</a:t>
            </a:r>
            <a:r>
              <a:rPr lang="en-US" dirty="0"/>
              <a:t> </a:t>
            </a:r>
            <a:r>
              <a:rPr lang="en-US" dirty="0" err="1"/>
              <a:t>wanneer</a:t>
            </a:r>
            <a:r>
              <a:rPr lang="en-US" dirty="0"/>
              <a:t> het </a:t>
            </a:r>
            <a:r>
              <a:rPr lang="en-US" dirty="0" err="1"/>
              <a:t>niet</a:t>
            </a:r>
            <a:r>
              <a:rPr lang="en-US" dirty="0"/>
              <a:t> de </a:t>
            </a:r>
            <a:r>
              <a:rPr lang="en-US" dirty="0" err="1"/>
              <a:t>bedoeling</a:t>
            </a:r>
            <a:r>
              <a:rPr lang="en-US" dirty="0"/>
              <a:t> is </a:t>
            </a:r>
            <a:r>
              <a:rPr lang="en-US" dirty="0" err="1"/>
              <a:t>iemand</a:t>
            </a:r>
            <a:r>
              <a:rPr lang="en-US" dirty="0"/>
              <a:t> </a:t>
            </a:r>
            <a:r>
              <a:rPr lang="en-US" dirty="0" err="1"/>
              <a:t>duidelijk</a:t>
            </a:r>
            <a:r>
              <a:rPr lang="en-US" dirty="0"/>
              <a:t> in </a:t>
            </a:r>
            <a:r>
              <a:rPr lang="en-US" dirty="0" err="1"/>
              <a:t>beeld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brengen</a:t>
            </a:r>
            <a:r>
              <a:rPr lang="en-US" dirty="0"/>
              <a:t>.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foto’s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sfeerbeelden</a:t>
            </a:r>
            <a:r>
              <a:rPr lang="en-US" dirty="0"/>
              <a:t> </a:t>
            </a:r>
            <a:r>
              <a:rPr lang="en-US" dirty="0" err="1"/>
              <a:t>beschouwd</a:t>
            </a:r>
            <a:r>
              <a:rPr lang="en-US" dirty="0"/>
              <a:t>.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sfeer</a:t>
            </a:r>
            <a:r>
              <a:rPr lang="en-US" dirty="0"/>
              <a:t>, </a:t>
            </a:r>
            <a:r>
              <a:rPr lang="en-US" dirty="0" err="1"/>
              <a:t>dat</a:t>
            </a:r>
            <a:r>
              <a:rPr lang="en-US" dirty="0"/>
              <a:t> mag!</a:t>
            </a:r>
            <a:endParaRPr lang="en-B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34E0C55-3135-7E45-B497-3DD0C3D2BF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58837"/>
          </a:xfrm>
        </p:spPr>
        <p:txBody>
          <a:bodyPr>
            <a:normAutofit fontScale="90000"/>
          </a:bodyPr>
          <a:lstStyle/>
          <a:p>
            <a:r>
              <a:rPr lang="en-BE" dirty="0"/>
              <a:t>Ken je rechten en plichten</a:t>
            </a:r>
          </a:p>
        </p:txBody>
      </p:sp>
    </p:spTree>
    <p:extLst>
      <p:ext uri="{BB962C8B-B14F-4D97-AF65-F5344CB8AC3E}">
        <p14:creationId xmlns:p14="http://schemas.microsoft.com/office/powerpoint/2010/main" val="34794597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alking down a train platform&#10;&#10;Description automatically generated with medium confidence">
            <a:extLst>
              <a:ext uri="{FF2B5EF4-FFF2-40B4-BE49-F238E27FC236}">
                <a16:creationId xmlns:a16="http://schemas.microsoft.com/office/drawing/2014/main" id="{0314CA10-5AC4-7A45-94E8-FED362D24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450" y="12700"/>
            <a:ext cx="49911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093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6818711-C86E-794F-BE67-85C6A0A123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44436"/>
            <a:ext cx="9144000" cy="3013364"/>
          </a:xfrm>
        </p:spPr>
        <p:txBody>
          <a:bodyPr>
            <a:normAutofit/>
          </a:bodyPr>
          <a:lstStyle/>
          <a:p>
            <a:pPr algn="l"/>
            <a:r>
              <a:rPr lang="en-BE" dirty="0"/>
              <a:t>13.  Lijnen.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34E0C55-3135-7E45-B497-3DD0C3D2BF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58837"/>
          </a:xfrm>
        </p:spPr>
        <p:txBody>
          <a:bodyPr>
            <a:normAutofit fontScale="90000"/>
          </a:bodyPr>
          <a:lstStyle/>
          <a:p>
            <a:r>
              <a:rPr lang="en-BE" dirty="0"/>
              <a:t>Tips</a:t>
            </a:r>
          </a:p>
        </p:txBody>
      </p:sp>
    </p:spTree>
    <p:extLst>
      <p:ext uri="{BB962C8B-B14F-4D97-AF65-F5344CB8AC3E}">
        <p14:creationId xmlns:p14="http://schemas.microsoft.com/office/powerpoint/2010/main" val="33080316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hadow of a person walking on a sidewalk&#10;&#10;Description automatically generated with low confidence">
            <a:extLst>
              <a:ext uri="{FF2B5EF4-FFF2-40B4-BE49-F238E27FC236}">
                <a16:creationId xmlns:a16="http://schemas.microsoft.com/office/drawing/2014/main" id="{52B41973-62C1-9945-8B85-39D2E6F8E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604" y="348261"/>
            <a:ext cx="5492791" cy="616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063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6818711-C86E-794F-BE67-85C6A0A123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44436"/>
            <a:ext cx="9144000" cy="3013364"/>
          </a:xfrm>
        </p:spPr>
        <p:txBody>
          <a:bodyPr>
            <a:normAutofit/>
          </a:bodyPr>
          <a:lstStyle/>
          <a:p>
            <a:pPr algn="l"/>
            <a:r>
              <a:rPr lang="en-BE" dirty="0"/>
              <a:t>14.  Herhaling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34E0C55-3135-7E45-B497-3DD0C3D2BF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58837"/>
          </a:xfrm>
        </p:spPr>
        <p:txBody>
          <a:bodyPr>
            <a:normAutofit fontScale="90000"/>
          </a:bodyPr>
          <a:lstStyle/>
          <a:p>
            <a:r>
              <a:rPr lang="en-BE" dirty="0"/>
              <a:t>Tips</a:t>
            </a:r>
          </a:p>
        </p:txBody>
      </p:sp>
    </p:spTree>
    <p:extLst>
      <p:ext uri="{BB962C8B-B14F-4D97-AF65-F5344CB8AC3E}">
        <p14:creationId xmlns:p14="http://schemas.microsoft.com/office/powerpoint/2010/main" val="5844366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on a bicycle&#10;&#10;Description automatically generated with low confidence">
            <a:extLst>
              <a:ext uri="{FF2B5EF4-FFF2-40B4-BE49-F238E27FC236}">
                <a16:creationId xmlns:a16="http://schemas.microsoft.com/office/drawing/2014/main" id="{E0656305-D0AE-B344-BEB7-D2741552E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50" y="114300"/>
            <a:ext cx="108331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885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34E0C55-3135-7E45-B497-3DD0C3D2BF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74218"/>
            <a:ext cx="9144000" cy="928109"/>
          </a:xfrm>
        </p:spPr>
        <p:txBody>
          <a:bodyPr>
            <a:normAutofit/>
          </a:bodyPr>
          <a:lstStyle/>
          <a:p>
            <a:r>
              <a:rPr lang="en-BE" sz="4800" dirty="0"/>
              <a:t>Welke tips vinden jullie hier terug?</a:t>
            </a:r>
          </a:p>
        </p:txBody>
      </p:sp>
      <p:pic>
        <p:nvPicPr>
          <p:cNvPr id="4" name="Picture 3" descr="A group of people sitting on a bench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17C3A489-780A-4240-9C02-2DB6B4244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660" y="1692622"/>
            <a:ext cx="7894679" cy="453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384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6818711-C86E-794F-BE67-85C6A0A123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44435"/>
            <a:ext cx="9144000" cy="4433455"/>
          </a:xfrm>
        </p:spPr>
        <p:txBody>
          <a:bodyPr>
            <a:noAutofit/>
          </a:bodyPr>
          <a:lstStyle/>
          <a:p>
            <a:pPr algn="l"/>
            <a:r>
              <a:rPr lang="en-US" dirty="0"/>
              <a:t>3.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iemand</a:t>
            </a:r>
            <a:r>
              <a:rPr lang="en-US" dirty="0"/>
              <a:t> </a:t>
            </a:r>
            <a:r>
              <a:rPr lang="en-US" dirty="0" err="1"/>
              <a:t>duidelijk</a:t>
            </a:r>
            <a:r>
              <a:rPr lang="en-US" dirty="0"/>
              <a:t> </a:t>
            </a:r>
            <a:r>
              <a:rPr lang="en-US" dirty="0" err="1"/>
              <a:t>weigert</a:t>
            </a:r>
            <a:r>
              <a:rPr lang="en-US" dirty="0"/>
              <a:t> om </a:t>
            </a:r>
            <a:r>
              <a:rPr lang="en-US" dirty="0" err="1"/>
              <a:t>gefotografeerd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, dan mag het nooit. </a:t>
            </a:r>
            <a:r>
              <a:rPr lang="en-US" dirty="0" err="1"/>
              <a:t>Sfeerbeeld</a:t>
            </a:r>
            <a:r>
              <a:rPr lang="en-US" dirty="0"/>
              <a:t> of </a:t>
            </a:r>
            <a:r>
              <a:rPr lang="en-US" dirty="0" err="1"/>
              <a:t>niet</a:t>
            </a:r>
            <a:r>
              <a:rPr lang="en-US" dirty="0"/>
              <a:t>.</a:t>
            </a:r>
          </a:p>
          <a:p>
            <a:pPr algn="l"/>
            <a:r>
              <a:rPr lang="en-US" dirty="0"/>
              <a:t>Ook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iemand</a:t>
            </a:r>
            <a:r>
              <a:rPr lang="en-US" dirty="0"/>
              <a:t> </a:t>
            </a:r>
            <a:r>
              <a:rPr lang="en-US" dirty="0" err="1"/>
              <a:t>zich</a:t>
            </a:r>
            <a:r>
              <a:rPr lang="en-US" dirty="0"/>
              <a:t> (</a:t>
            </a:r>
            <a:r>
              <a:rPr lang="en-US" dirty="0" err="1"/>
              <a:t>nadien</a:t>
            </a:r>
            <a:r>
              <a:rPr lang="en-US" dirty="0"/>
              <a:t>) </a:t>
            </a:r>
            <a:r>
              <a:rPr lang="en-US" dirty="0" err="1"/>
              <a:t>verzetten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hij</a:t>
            </a:r>
            <a:r>
              <a:rPr lang="en-US" dirty="0"/>
              <a:t> of </a:t>
            </a:r>
            <a:r>
              <a:rPr lang="en-US" dirty="0" err="1"/>
              <a:t>zij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aantonen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“</a:t>
            </a:r>
            <a:r>
              <a:rPr lang="en-US" dirty="0" err="1"/>
              <a:t>redelijk</a:t>
            </a:r>
            <a:r>
              <a:rPr lang="en-US" dirty="0"/>
              <a:t> </a:t>
            </a:r>
            <a:r>
              <a:rPr lang="en-US" dirty="0" err="1"/>
              <a:t>belang</a:t>
            </a:r>
            <a:r>
              <a:rPr lang="en-US" dirty="0"/>
              <a:t>” </a:t>
            </a:r>
            <a:r>
              <a:rPr lang="en-US" dirty="0" err="1"/>
              <a:t>heeft</a:t>
            </a:r>
            <a:r>
              <a:rPr lang="en-US" dirty="0"/>
              <a:t>. </a:t>
            </a:r>
            <a:r>
              <a:rPr lang="en-US" dirty="0" err="1"/>
              <a:t>Bv</a:t>
            </a:r>
            <a:r>
              <a:rPr lang="en-US" dirty="0"/>
              <a:t>: </a:t>
            </a:r>
          </a:p>
          <a:p>
            <a:pPr marL="342900" indent="-342900" algn="l">
              <a:buFont typeface="Wingdings" pitchFamily="2" charset="2"/>
              <a:buChar char="à"/>
            </a:pPr>
            <a:r>
              <a:rPr lang="en-US" dirty="0" err="1">
                <a:sym typeface="Wingdings" pitchFamily="2" charset="2"/>
              </a:rPr>
              <a:t>Komt</a:t>
            </a:r>
            <a:r>
              <a:rPr lang="en-US" dirty="0">
                <a:sym typeface="Wingdings" pitchFamily="2" charset="2"/>
              </a:rPr>
              <a:t> de </a:t>
            </a:r>
            <a:r>
              <a:rPr lang="en-US" dirty="0" err="1">
                <a:sym typeface="Wingdings" pitchFamily="2" charset="2"/>
              </a:rPr>
              <a:t>persoon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uit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een</a:t>
            </a:r>
            <a:r>
              <a:rPr lang="en-US" dirty="0">
                <a:sym typeface="Wingdings" pitchFamily="2" charset="2"/>
              </a:rPr>
              <a:t> private club? (</a:t>
            </a:r>
            <a:r>
              <a:rPr lang="en-US" dirty="0" err="1">
                <a:sym typeface="Wingdings" pitchFamily="2" charset="2"/>
              </a:rPr>
              <a:t>zijn</a:t>
            </a:r>
            <a:r>
              <a:rPr lang="en-US" dirty="0">
                <a:sym typeface="Wingdings" pitchFamily="2" charset="2"/>
              </a:rPr>
              <a:t> imago </a:t>
            </a:r>
            <a:r>
              <a:rPr lang="en-US" dirty="0" err="1">
                <a:sym typeface="Wingdings" pitchFamily="2" charset="2"/>
              </a:rPr>
              <a:t>kan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geschonden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worden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na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publicatie</a:t>
            </a:r>
            <a:r>
              <a:rPr lang="en-US" dirty="0">
                <a:sym typeface="Wingdings" pitchFamily="2" charset="2"/>
              </a:rPr>
              <a:t>)</a:t>
            </a:r>
          </a:p>
          <a:p>
            <a:pPr marL="342900" indent="-342900" algn="l">
              <a:buFont typeface="Wingdings" pitchFamily="2" charset="2"/>
              <a:buChar char="à"/>
            </a:pPr>
            <a:r>
              <a:rPr lang="en-US" dirty="0" err="1">
                <a:sym typeface="Wingdings" pitchFamily="2" charset="2"/>
              </a:rPr>
              <a:t>Zakt</a:t>
            </a:r>
            <a:r>
              <a:rPr lang="en-US" dirty="0">
                <a:sym typeface="Wingdings" pitchFamily="2" charset="2"/>
              </a:rPr>
              <a:t> de </a:t>
            </a:r>
            <a:r>
              <a:rPr lang="en-US" dirty="0" err="1">
                <a:sym typeface="Wingdings" pitchFamily="2" charset="2"/>
              </a:rPr>
              <a:t>persoon</a:t>
            </a:r>
            <a:r>
              <a:rPr lang="en-US" dirty="0">
                <a:sym typeface="Wingdings" pitchFamily="2" charset="2"/>
              </a:rPr>
              <a:t> in </a:t>
            </a:r>
            <a:r>
              <a:rPr lang="en-US" dirty="0" err="1">
                <a:sym typeface="Wingdings" pitchFamily="2" charset="2"/>
              </a:rPr>
              <a:t>elkaar</a:t>
            </a:r>
            <a:r>
              <a:rPr lang="en-US" dirty="0">
                <a:sym typeface="Wingdings" pitchFamily="2" charset="2"/>
              </a:rPr>
              <a:t> op </a:t>
            </a:r>
            <a:r>
              <a:rPr lang="en-US" dirty="0" err="1">
                <a:sym typeface="Wingdings" pitchFamily="2" charset="2"/>
              </a:rPr>
              <a:t>straat</a:t>
            </a:r>
            <a:r>
              <a:rPr lang="en-US" dirty="0">
                <a:sym typeface="Wingdings" pitchFamily="2" charset="2"/>
              </a:rPr>
              <a:t>? Dan </a:t>
            </a:r>
            <a:r>
              <a:rPr lang="en-US" dirty="0" err="1">
                <a:sym typeface="Wingdings" pitchFamily="2" charset="2"/>
              </a:rPr>
              <a:t>laat</a:t>
            </a:r>
            <a:r>
              <a:rPr lang="en-US" dirty="0">
                <a:sym typeface="Wingdings" pitchFamily="2" charset="2"/>
              </a:rPr>
              <a:t> je die </a:t>
            </a:r>
            <a:r>
              <a:rPr lang="en-US" dirty="0" err="1">
                <a:sym typeface="Wingdings" pitchFamily="2" charset="2"/>
              </a:rPr>
              <a:t>persoon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zwak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zien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en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dat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schendt</a:t>
            </a:r>
            <a:r>
              <a:rPr lang="en-US" dirty="0">
                <a:sym typeface="Wingdings" pitchFamily="2" charset="2"/>
              </a:rPr>
              <a:t> de privacy.</a:t>
            </a:r>
            <a:endParaRPr lang="en-US" dirty="0"/>
          </a:p>
          <a:p>
            <a:br>
              <a:rPr lang="en-US" dirty="0"/>
            </a:br>
            <a:endParaRPr lang="en-B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34E0C55-3135-7E45-B497-3DD0C3D2BF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58837"/>
          </a:xfrm>
        </p:spPr>
        <p:txBody>
          <a:bodyPr>
            <a:normAutofit fontScale="90000"/>
          </a:bodyPr>
          <a:lstStyle/>
          <a:p>
            <a:r>
              <a:rPr lang="en-BE" dirty="0"/>
              <a:t>Ken je rechten en plichten</a:t>
            </a:r>
          </a:p>
        </p:txBody>
      </p:sp>
    </p:spTree>
    <p:extLst>
      <p:ext uri="{BB962C8B-B14F-4D97-AF65-F5344CB8AC3E}">
        <p14:creationId xmlns:p14="http://schemas.microsoft.com/office/powerpoint/2010/main" val="2179705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6818711-C86E-794F-BE67-85C6A0A123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44435"/>
            <a:ext cx="9144000" cy="4433455"/>
          </a:xfrm>
        </p:spPr>
        <p:txBody>
          <a:bodyPr>
            <a:noAutofit/>
          </a:bodyPr>
          <a:lstStyle/>
          <a:p>
            <a:pPr algn="l"/>
            <a:r>
              <a:rPr lang="en-US" dirty="0" err="1"/>
              <a:t>Toestemming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foto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je </a:t>
            </a:r>
            <a:r>
              <a:rPr lang="en-US" dirty="0" err="1"/>
              <a:t>schriftelijk</a:t>
            </a:r>
            <a:r>
              <a:rPr lang="en-US" dirty="0"/>
              <a:t> </a:t>
            </a:r>
            <a:r>
              <a:rPr lang="en-US" dirty="0" err="1"/>
              <a:t>krijgen</a:t>
            </a:r>
            <a:r>
              <a:rPr lang="en-US" dirty="0"/>
              <a:t>, maar </a:t>
            </a:r>
            <a:r>
              <a:rPr lang="en-US" dirty="0" err="1"/>
              <a:t>mondeling</a:t>
            </a:r>
            <a:r>
              <a:rPr lang="en-US" dirty="0"/>
              <a:t> of </a:t>
            </a:r>
            <a:r>
              <a:rPr lang="en-US" dirty="0" err="1"/>
              <a:t>stilzwijgend</a:t>
            </a:r>
            <a:r>
              <a:rPr lang="en-US" dirty="0"/>
              <a:t> is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goed</a:t>
            </a:r>
            <a:r>
              <a:rPr lang="en-US" dirty="0"/>
              <a:t>. Het </a:t>
            </a:r>
            <a:r>
              <a:rPr lang="en-US" dirty="0" err="1"/>
              <a:t>bewijzen</a:t>
            </a:r>
            <a:r>
              <a:rPr lang="en-US" dirty="0"/>
              <a:t> van </a:t>
            </a:r>
            <a:r>
              <a:rPr lang="en-US" dirty="0" err="1"/>
              <a:t>mondelinge</a:t>
            </a:r>
            <a:r>
              <a:rPr lang="en-US" dirty="0"/>
              <a:t> of </a:t>
            </a:r>
            <a:r>
              <a:rPr lang="en-US" dirty="0" err="1"/>
              <a:t>stilzwijgende</a:t>
            </a:r>
            <a:r>
              <a:rPr lang="en-US" dirty="0"/>
              <a:t> </a:t>
            </a:r>
            <a:r>
              <a:rPr lang="en-US" dirty="0" err="1"/>
              <a:t>toestemming</a:t>
            </a:r>
            <a:r>
              <a:rPr lang="en-US" dirty="0"/>
              <a:t> is </a:t>
            </a:r>
            <a:r>
              <a:rPr lang="en-US" dirty="0" err="1"/>
              <a:t>uiteraard</a:t>
            </a:r>
            <a:r>
              <a:rPr lang="en-US" dirty="0"/>
              <a:t> </a:t>
            </a:r>
            <a:r>
              <a:rPr lang="en-US" dirty="0" err="1"/>
              <a:t>lastig</a:t>
            </a:r>
            <a:r>
              <a:rPr lang="en-US" dirty="0"/>
              <a:t>.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In </a:t>
            </a:r>
            <a:r>
              <a:rPr lang="en-US" dirty="0" err="1"/>
              <a:t>principe</a:t>
            </a:r>
            <a:r>
              <a:rPr lang="en-US" dirty="0"/>
              <a:t> </a:t>
            </a:r>
            <a:r>
              <a:rPr lang="en-US" dirty="0" err="1"/>
              <a:t>hoeven</a:t>
            </a:r>
            <a:r>
              <a:rPr lang="en-US" dirty="0"/>
              <a:t> </a:t>
            </a:r>
            <a:r>
              <a:rPr lang="en-US" dirty="0" err="1"/>
              <a:t>publieke</a:t>
            </a:r>
            <a:r>
              <a:rPr lang="en-US" dirty="0"/>
              <a:t> </a:t>
            </a:r>
            <a:r>
              <a:rPr lang="en-US" dirty="0" err="1"/>
              <a:t>personen</a:t>
            </a:r>
            <a:r>
              <a:rPr lang="en-US" dirty="0"/>
              <a:t> (</a:t>
            </a:r>
            <a:r>
              <a:rPr lang="en-US" dirty="0" err="1"/>
              <a:t>bijv</a:t>
            </a:r>
            <a:r>
              <a:rPr lang="en-US" dirty="0"/>
              <a:t>. </a:t>
            </a:r>
            <a:r>
              <a:rPr lang="en-US" dirty="0" err="1"/>
              <a:t>politici</a:t>
            </a:r>
            <a:r>
              <a:rPr lang="en-US" dirty="0"/>
              <a:t>, </a:t>
            </a:r>
            <a:r>
              <a:rPr lang="en-US" dirty="0" err="1"/>
              <a:t>sportsterren</a:t>
            </a:r>
            <a:r>
              <a:rPr lang="en-US" dirty="0"/>
              <a:t>, </a:t>
            </a:r>
            <a:r>
              <a:rPr lang="en-US" dirty="0" err="1"/>
              <a:t>kunstenaars</a:t>
            </a:r>
            <a:r>
              <a:rPr lang="en-US" dirty="0"/>
              <a:t>, </a:t>
            </a:r>
            <a:r>
              <a:rPr lang="en-US" dirty="0" err="1"/>
              <a:t>enz</a:t>
            </a:r>
            <a:r>
              <a:rPr lang="en-US" dirty="0"/>
              <a:t>.) </a:t>
            </a:r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err="1"/>
              <a:t>voorafgaande</a:t>
            </a:r>
            <a:r>
              <a:rPr lang="en-US" dirty="0"/>
              <a:t> </a:t>
            </a:r>
            <a:r>
              <a:rPr lang="en-US" dirty="0" err="1"/>
              <a:t>toestemming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geven</a:t>
            </a:r>
            <a:r>
              <a:rPr lang="en-US" dirty="0"/>
              <a:t>.</a:t>
            </a:r>
            <a:endParaRPr lang="en-BE" dirty="0"/>
          </a:p>
          <a:p>
            <a:pPr algn="l"/>
            <a:endParaRPr lang="en-US" dirty="0"/>
          </a:p>
          <a:p>
            <a:br>
              <a:rPr lang="en-US" dirty="0"/>
            </a:br>
            <a:endParaRPr lang="en-B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34E0C55-3135-7E45-B497-3DD0C3D2BF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58837"/>
          </a:xfrm>
        </p:spPr>
        <p:txBody>
          <a:bodyPr>
            <a:normAutofit fontScale="90000"/>
          </a:bodyPr>
          <a:lstStyle/>
          <a:p>
            <a:r>
              <a:rPr lang="en-BE" dirty="0"/>
              <a:t>Ken je rechten en plichten</a:t>
            </a:r>
          </a:p>
        </p:txBody>
      </p:sp>
    </p:spTree>
    <p:extLst>
      <p:ext uri="{BB962C8B-B14F-4D97-AF65-F5344CB8AC3E}">
        <p14:creationId xmlns:p14="http://schemas.microsoft.com/office/powerpoint/2010/main" val="3032285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6818711-C86E-794F-BE67-85C6A0A123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44436"/>
            <a:ext cx="9144000" cy="3013364"/>
          </a:xfrm>
        </p:spPr>
        <p:txBody>
          <a:bodyPr>
            <a:normAutofit lnSpcReduction="10000"/>
          </a:bodyPr>
          <a:lstStyle/>
          <a:p>
            <a:pPr marL="342900" indent="-342900" algn="l">
              <a:buFontTx/>
              <a:buChar char="-"/>
            </a:pPr>
            <a:r>
              <a:rPr lang="en-US" dirty="0"/>
              <a:t>Handel </a:t>
            </a:r>
            <a:r>
              <a:rPr lang="en-US" dirty="0" err="1"/>
              <a:t>zoals</a:t>
            </a:r>
            <a:r>
              <a:rPr lang="en-US" dirty="0"/>
              <a:t> je </a:t>
            </a:r>
            <a:r>
              <a:rPr lang="en-US" dirty="0" err="1"/>
              <a:t>zelf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wil</a:t>
            </a:r>
            <a:r>
              <a:rPr lang="en-US" dirty="0"/>
              <a:t> </a:t>
            </a:r>
            <a:r>
              <a:rPr lang="en-US" dirty="0" err="1"/>
              <a:t>benaderd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? Zou je </a:t>
            </a:r>
            <a:r>
              <a:rPr lang="en-US" dirty="0" err="1"/>
              <a:t>zelf</a:t>
            </a:r>
            <a:r>
              <a:rPr lang="en-US" dirty="0"/>
              <a:t> zo op de </a:t>
            </a:r>
            <a:r>
              <a:rPr lang="en-US" dirty="0" err="1"/>
              <a:t>foto</a:t>
            </a:r>
            <a:r>
              <a:rPr lang="en-US" dirty="0"/>
              <a:t> </a:t>
            </a:r>
            <a:r>
              <a:rPr lang="en-US" dirty="0" err="1"/>
              <a:t>willen</a:t>
            </a:r>
            <a:r>
              <a:rPr lang="en-US" dirty="0"/>
              <a:t> </a:t>
            </a:r>
            <a:r>
              <a:rPr lang="en-US" dirty="0" err="1"/>
              <a:t>staan</a:t>
            </a:r>
            <a:r>
              <a:rPr lang="en-US" dirty="0"/>
              <a:t>? </a:t>
            </a:r>
          </a:p>
          <a:p>
            <a:pPr marL="342900" indent="-342900" algn="l">
              <a:buFontTx/>
              <a:buChar char="-"/>
            </a:pPr>
            <a:r>
              <a:rPr lang="en-US" dirty="0" err="1"/>
              <a:t>Vermijdt</a:t>
            </a:r>
            <a:r>
              <a:rPr lang="en-US" dirty="0"/>
              <a:t> </a:t>
            </a:r>
            <a:r>
              <a:rPr lang="en-US" dirty="0" err="1"/>
              <a:t>foto’s</a:t>
            </a:r>
            <a:r>
              <a:rPr lang="en-US" dirty="0"/>
              <a:t> van </a:t>
            </a:r>
            <a:r>
              <a:rPr lang="en-US" dirty="0" err="1"/>
              <a:t>pijnlijke</a:t>
            </a:r>
            <a:r>
              <a:rPr lang="en-US" dirty="0"/>
              <a:t>, </a:t>
            </a:r>
            <a:r>
              <a:rPr lang="en-US" dirty="0" err="1"/>
              <a:t>gênante</a:t>
            </a:r>
            <a:r>
              <a:rPr lang="en-US" dirty="0"/>
              <a:t>, </a:t>
            </a:r>
            <a:r>
              <a:rPr lang="en-US" dirty="0" err="1"/>
              <a:t>kwetsbare</a:t>
            </a:r>
            <a:r>
              <a:rPr lang="en-US" dirty="0"/>
              <a:t>,… </a:t>
            </a:r>
            <a:r>
              <a:rPr lang="en-US" dirty="0" err="1"/>
              <a:t>situaties</a:t>
            </a:r>
            <a:r>
              <a:rPr lang="en-US" dirty="0"/>
              <a:t>. </a:t>
            </a:r>
            <a:r>
              <a:rPr lang="en-US" dirty="0" err="1"/>
              <a:t>Breng</a:t>
            </a:r>
            <a:r>
              <a:rPr lang="en-US" dirty="0"/>
              <a:t> </a:t>
            </a:r>
            <a:r>
              <a:rPr lang="en-US" dirty="0" err="1"/>
              <a:t>niemand</a:t>
            </a:r>
            <a:r>
              <a:rPr lang="en-US" dirty="0"/>
              <a:t> in </a:t>
            </a:r>
            <a:r>
              <a:rPr lang="en-US" dirty="0" err="1"/>
              <a:t>verlegenheid</a:t>
            </a:r>
            <a:r>
              <a:rPr lang="en-US" dirty="0"/>
              <a:t> of </a:t>
            </a:r>
            <a:r>
              <a:rPr lang="en-US" dirty="0" err="1"/>
              <a:t>vernedering</a:t>
            </a:r>
            <a:r>
              <a:rPr lang="en-US" dirty="0"/>
              <a:t>. </a:t>
            </a:r>
          </a:p>
          <a:p>
            <a:pPr marL="342900" indent="-342900" algn="l">
              <a:buFontTx/>
              <a:buChar char="-"/>
            </a:pPr>
            <a:r>
              <a:rPr lang="en-US" dirty="0" err="1"/>
              <a:t>Herkent</a:t>
            </a:r>
            <a:r>
              <a:rPr lang="en-US" dirty="0"/>
              <a:t> </a:t>
            </a:r>
            <a:r>
              <a:rPr lang="en-US" dirty="0" err="1"/>
              <a:t>iemand</a:t>
            </a:r>
            <a:r>
              <a:rPr lang="en-US" dirty="0"/>
              <a:t> </a:t>
            </a:r>
            <a:r>
              <a:rPr lang="en-US" dirty="0" err="1"/>
              <a:t>zichzelf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menigte</a:t>
            </a:r>
            <a:r>
              <a:rPr lang="en-US" dirty="0"/>
              <a:t> op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foto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wil</a:t>
            </a:r>
            <a:r>
              <a:rPr lang="en-US" dirty="0"/>
              <a:t> </a:t>
            </a:r>
            <a:r>
              <a:rPr lang="en-US" dirty="0" err="1"/>
              <a:t>toch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zichtbaar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, </a:t>
            </a:r>
            <a:r>
              <a:rPr lang="en-US" dirty="0" err="1"/>
              <a:t>verwijder</a:t>
            </a:r>
            <a:r>
              <a:rPr lang="en-US" dirty="0"/>
              <a:t> dan de </a:t>
            </a:r>
            <a:r>
              <a:rPr lang="en-US" dirty="0" err="1"/>
              <a:t>foto</a:t>
            </a:r>
            <a:r>
              <a:rPr lang="en-US" dirty="0"/>
              <a:t>. </a:t>
            </a:r>
          </a:p>
          <a:p>
            <a:pPr marL="342900" indent="-342900" algn="l">
              <a:buFontTx/>
              <a:buChar char="-"/>
            </a:pPr>
            <a:r>
              <a:rPr lang="en-US" dirty="0" err="1"/>
              <a:t>Verkoop</a:t>
            </a:r>
            <a:r>
              <a:rPr lang="en-US" dirty="0"/>
              <a:t> </a:t>
            </a:r>
            <a:r>
              <a:rPr lang="en-US" dirty="0" err="1"/>
              <a:t>zelf</a:t>
            </a:r>
            <a:r>
              <a:rPr lang="en-US" dirty="0"/>
              <a:t> de </a:t>
            </a:r>
            <a:r>
              <a:rPr lang="en-US" dirty="0" err="1"/>
              <a:t>foto’s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zonder</a:t>
            </a:r>
            <a:r>
              <a:rPr lang="en-US" dirty="0"/>
              <a:t> </a:t>
            </a:r>
            <a:r>
              <a:rPr lang="en-US" dirty="0" err="1"/>
              <a:t>enige</a:t>
            </a:r>
            <a:r>
              <a:rPr lang="en-US" dirty="0"/>
              <a:t> </a:t>
            </a:r>
            <a:r>
              <a:rPr lang="en-US" dirty="0" err="1"/>
              <a:t>vorm</a:t>
            </a:r>
            <a:r>
              <a:rPr lang="en-US" dirty="0"/>
              <a:t> van </a:t>
            </a:r>
            <a:r>
              <a:rPr lang="en-US" dirty="0" err="1"/>
              <a:t>toestemming</a:t>
            </a:r>
            <a:r>
              <a:rPr lang="en-US" dirty="0"/>
              <a:t> </a:t>
            </a:r>
            <a:r>
              <a:rPr lang="en-US" dirty="0" err="1"/>
              <a:t>wanneer</a:t>
            </a:r>
            <a:r>
              <a:rPr lang="en-US" dirty="0"/>
              <a:t> </a:t>
            </a:r>
            <a:r>
              <a:rPr lang="en-US" dirty="0" err="1"/>
              <a:t>mensen</a:t>
            </a:r>
            <a:r>
              <a:rPr lang="en-US" dirty="0"/>
              <a:t> </a:t>
            </a:r>
            <a:r>
              <a:rPr lang="en-US" dirty="0" err="1"/>
              <a:t>zichtbaar</a:t>
            </a:r>
            <a:r>
              <a:rPr lang="en-US" dirty="0"/>
              <a:t> op de </a:t>
            </a:r>
            <a:r>
              <a:rPr lang="en-US" dirty="0" err="1"/>
              <a:t>foto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</a:t>
            </a:r>
            <a:endParaRPr lang="en-B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34E0C55-3135-7E45-B497-3DD0C3D2BF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58837"/>
          </a:xfrm>
        </p:spPr>
        <p:txBody>
          <a:bodyPr>
            <a:normAutofit fontScale="90000"/>
          </a:bodyPr>
          <a:lstStyle/>
          <a:p>
            <a:r>
              <a:rPr lang="en-BE" dirty="0"/>
              <a:t>Gezond verstand.</a:t>
            </a:r>
          </a:p>
        </p:txBody>
      </p:sp>
    </p:spTree>
    <p:extLst>
      <p:ext uri="{BB962C8B-B14F-4D97-AF65-F5344CB8AC3E}">
        <p14:creationId xmlns:p14="http://schemas.microsoft.com/office/powerpoint/2010/main" val="579412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6818711-C86E-794F-BE67-85C6A0A123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44436"/>
            <a:ext cx="9144000" cy="3013364"/>
          </a:xfrm>
        </p:spPr>
        <p:txBody>
          <a:bodyPr>
            <a:normAutofit/>
          </a:bodyPr>
          <a:lstStyle/>
          <a:p>
            <a:pPr marL="457200" indent="-457200" algn="l">
              <a:buAutoNum type="arabicPeriod"/>
            </a:pPr>
            <a:r>
              <a:rPr lang="en-BE" dirty="0"/>
              <a:t>Hou je camera altijd bij de hand.</a:t>
            </a:r>
          </a:p>
          <a:p>
            <a:pPr algn="l"/>
            <a:endParaRPr lang="en-B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34E0C55-3135-7E45-B497-3DD0C3D2BF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58837"/>
          </a:xfrm>
        </p:spPr>
        <p:txBody>
          <a:bodyPr>
            <a:normAutofit fontScale="90000"/>
          </a:bodyPr>
          <a:lstStyle/>
          <a:p>
            <a:r>
              <a:rPr lang="en-BE" dirty="0"/>
              <a:t>Tips</a:t>
            </a:r>
          </a:p>
        </p:txBody>
      </p:sp>
    </p:spTree>
    <p:extLst>
      <p:ext uri="{BB962C8B-B14F-4D97-AF65-F5344CB8AC3E}">
        <p14:creationId xmlns:p14="http://schemas.microsoft.com/office/powerpoint/2010/main" val="1944770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A57C44AC-DD59-CC4B-A468-8B7747254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566" y="0"/>
            <a:ext cx="68468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775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6818711-C86E-794F-BE67-85C6A0A123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44436"/>
            <a:ext cx="9144000" cy="3013364"/>
          </a:xfrm>
        </p:spPr>
        <p:txBody>
          <a:bodyPr>
            <a:normAutofit/>
          </a:bodyPr>
          <a:lstStyle/>
          <a:p>
            <a:pPr algn="l"/>
            <a:r>
              <a:rPr lang="en-BE" dirty="0"/>
              <a:t>2. Maak foto’s op verschillende tijdstippen: zo ontdek je een ander spel van licht en schaduw. </a:t>
            </a:r>
          </a:p>
          <a:p>
            <a:pPr algn="l"/>
            <a:endParaRPr lang="en-B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34E0C55-3135-7E45-B497-3DD0C3D2BF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58837"/>
          </a:xfrm>
        </p:spPr>
        <p:txBody>
          <a:bodyPr>
            <a:normAutofit fontScale="90000"/>
          </a:bodyPr>
          <a:lstStyle/>
          <a:p>
            <a:r>
              <a:rPr lang="en-BE" dirty="0"/>
              <a:t>Tips</a:t>
            </a:r>
          </a:p>
        </p:txBody>
      </p:sp>
    </p:spTree>
    <p:extLst>
      <p:ext uri="{BB962C8B-B14F-4D97-AF65-F5344CB8AC3E}">
        <p14:creationId xmlns:p14="http://schemas.microsoft.com/office/powerpoint/2010/main" val="32252285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539</Words>
  <Application>Microsoft Macintosh PowerPoint</Application>
  <PresentationFormat>Widescreen</PresentationFormat>
  <Paragraphs>56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Wingdings</vt:lpstr>
      <vt:lpstr>Office Theme</vt:lpstr>
      <vt:lpstr>Straatfotografie</vt:lpstr>
      <vt:lpstr>Ken je rechten en plichten</vt:lpstr>
      <vt:lpstr>Ken je rechten en plichten</vt:lpstr>
      <vt:lpstr>Ken je rechten en plichten</vt:lpstr>
      <vt:lpstr>Ken je rechten en plichten</vt:lpstr>
      <vt:lpstr>Gezond verstand.</vt:lpstr>
      <vt:lpstr>Tips</vt:lpstr>
      <vt:lpstr>PowerPoint Presentation</vt:lpstr>
      <vt:lpstr>Tips</vt:lpstr>
      <vt:lpstr>PowerPoint Presentation</vt:lpstr>
      <vt:lpstr>Tips</vt:lpstr>
      <vt:lpstr>PowerPoint Presentation</vt:lpstr>
      <vt:lpstr>Tips</vt:lpstr>
      <vt:lpstr>PowerPoint Presentation</vt:lpstr>
      <vt:lpstr>Tips</vt:lpstr>
      <vt:lpstr>PowerPoint Presentation</vt:lpstr>
      <vt:lpstr>Tips</vt:lpstr>
      <vt:lpstr>PowerPoint Presentation</vt:lpstr>
      <vt:lpstr>Tips</vt:lpstr>
      <vt:lpstr>PowerPoint Presentation</vt:lpstr>
      <vt:lpstr>Tips</vt:lpstr>
      <vt:lpstr>PowerPoint Presentation</vt:lpstr>
      <vt:lpstr>Tips</vt:lpstr>
      <vt:lpstr>PowerPoint Presentation</vt:lpstr>
      <vt:lpstr>Tips</vt:lpstr>
      <vt:lpstr>PowerPoint Presentation</vt:lpstr>
      <vt:lpstr>Tips</vt:lpstr>
      <vt:lpstr>PowerPoint Presentation</vt:lpstr>
      <vt:lpstr>Tips</vt:lpstr>
      <vt:lpstr>PowerPoint Presentation</vt:lpstr>
      <vt:lpstr>Tips</vt:lpstr>
      <vt:lpstr>PowerPoint Presentation</vt:lpstr>
      <vt:lpstr>Tips</vt:lpstr>
      <vt:lpstr>PowerPoint Presentation</vt:lpstr>
      <vt:lpstr>Welke tips vinden jullie hier terug?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Straatfotografie</dc:title>
  <dc:creator>Kristel Nijskens</dc:creator>
  <cp:lastModifiedBy>Kristel Nijskens</cp:lastModifiedBy>
  <cp:revision>2</cp:revision>
  <dcterms:created xsi:type="dcterms:W3CDTF">2022-03-27T17:39:03Z</dcterms:created>
  <dcterms:modified xsi:type="dcterms:W3CDTF">2022-03-27T19:04:04Z</dcterms:modified>
</cp:coreProperties>
</file>